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60" r:id="rId2"/>
    <p:sldMasterId id="2147483662" r:id="rId3"/>
  </p:sldMasterIdLst>
  <p:notesMasterIdLst>
    <p:notesMasterId r:id="rId25"/>
  </p:notesMasterIdLst>
  <p:handoutMasterIdLst>
    <p:handoutMasterId r:id="rId26"/>
  </p:handoutMasterIdLst>
  <p:sldIdLst>
    <p:sldId id="352" r:id="rId4"/>
    <p:sldId id="332" r:id="rId5"/>
    <p:sldId id="333" r:id="rId6"/>
    <p:sldId id="334" r:id="rId7"/>
    <p:sldId id="335" r:id="rId8"/>
    <p:sldId id="336" r:id="rId9"/>
    <p:sldId id="337" r:id="rId10"/>
    <p:sldId id="338" r:id="rId11"/>
    <p:sldId id="339" r:id="rId12"/>
    <p:sldId id="342" r:id="rId13"/>
    <p:sldId id="341" r:id="rId14"/>
    <p:sldId id="343" r:id="rId15"/>
    <p:sldId id="344" r:id="rId16"/>
    <p:sldId id="345" r:id="rId17"/>
    <p:sldId id="346" r:id="rId18"/>
    <p:sldId id="347" r:id="rId19"/>
    <p:sldId id="353" r:id="rId20"/>
    <p:sldId id="348" r:id="rId21"/>
    <p:sldId id="349" r:id="rId22"/>
    <p:sldId id="350" r:id="rId23"/>
    <p:sldId id="351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D7EE"/>
    <a:srgbClr val="000000"/>
    <a:srgbClr val="61497A"/>
    <a:srgbClr val="7BA4B5"/>
    <a:srgbClr val="C9E2E8"/>
    <a:srgbClr val="FECFA5"/>
    <a:srgbClr val="FEE9C9"/>
    <a:srgbClr val="AB2735"/>
    <a:srgbClr val="AA2735"/>
    <a:srgbClr val="9E5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39" autoAdjust="0"/>
    <p:restoredTop sz="96054" autoAdjust="0"/>
  </p:normalViewPr>
  <p:slideViewPr>
    <p:cSldViewPr snapToGrid="0">
      <p:cViewPr varScale="1">
        <p:scale>
          <a:sx n="103" d="100"/>
          <a:sy n="103" d="100"/>
        </p:scale>
        <p:origin x="138" y="1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274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/>
            </a:solidFill>
            <a:ln w="0">
              <a:noFill/>
            </a:ln>
            <a:effectLst/>
          </c:spPr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20</c:v>
                </c:pt>
                <c:pt idx="1">
                  <c:v>30</c:v>
                </c:pt>
                <c:pt idx="2">
                  <c:v>40</c:v>
                </c:pt>
                <c:pt idx="3">
                  <c:v>50</c:v>
                </c:pt>
                <c:pt idx="4">
                  <c:v>60</c:v>
                </c:pt>
                <c:pt idx="5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87-E943-9DE3-D70700DF2AE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C9E2E8"/>
            </a:solidFill>
            <a:ln>
              <a:noFill/>
            </a:ln>
            <a:effectLst/>
          </c:spPr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15</c:v>
                </c:pt>
                <c:pt idx="1">
                  <c:v>20</c:v>
                </c:pt>
                <c:pt idx="2">
                  <c:v>25</c:v>
                </c:pt>
                <c:pt idx="3">
                  <c:v>25</c:v>
                </c:pt>
                <c:pt idx="4">
                  <c:v>20</c:v>
                </c:pt>
                <c:pt idx="5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87-E943-9DE3-D70700DF2A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749665960"/>
        <c:axId val="749666288"/>
      </c:barChart>
      <c:catAx>
        <c:axId val="749665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9666288"/>
        <c:crosses val="autoZero"/>
        <c:auto val="1"/>
        <c:lblAlgn val="ctr"/>
        <c:lblOffset val="100"/>
        <c:noMultiLvlLbl val="0"/>
      </c:catAx>
      <c:valAx>
        <c:axId val="749666288"/>
        <c:scaling>
          <c:orientation val="minMax"/>
          <c:max val="90"/>
          <c:min val="0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966596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alpha val="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"/>
          <c:dPt>
            <c:idx val="0"/>
            <c:bubble3D val="0"/>
            <c:spPr>
              <a:gradFill>
                <a:gsLst>
                  <a:gs pos="5000">
                    <a:srgbClr val="D4D7EE"/>
                  </a:gs>
                  <a:gs pos="100000">
                    <a:srgbClr val="61497A"/>
                  </a:gs>
                </a:gsLst>
                <a:lin ang="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917-754D-820E-7733DC99096C}"/>
              </c:ext>
            </c:extLst>
          </c:dPt>
          <c:dPt>
            <c:idx val="1"/>
            <c:bubble3D val="0"/>
            <c:spPr>
              <a:solidFill>
                <a:srgbClr val="7BA4B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917-754D-820E-7733DC99096C}"/>
              </c:ext>
            </c:extLst>
          </c:dPt>
          <c:dPt>
            <c:idx val="2"/>
            <c:bubble3D val="0"/>
            <c:spPr>
              <a:solidFill>
                <a:srgbClr val="C9E2E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917-754D-820E-7733DC99096C}"/>
              </c:ext>
            </c:extLst>
          </c:dPt>
          <c:cat>
            <c:strRef>
              <c:f>Лист1!$A$2:$A$4</c:f>
              <c:strCache>
                <c:ptCount val="3"/>
                <c:pt idx="0">
                  <c:v>Название 1</c:v>
                </c:pt>
                <c:pt idx="1">
                  <c:v>Название 2</c:v>
                </c:pt>
                <c:pt idx="2">
                  <c:v>Название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917-754D-820E-7733DC9909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C330D-F687-4A14-83C6-324B2B7D4424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AA477-5AF5-44F7-A424-4A4AB44A5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9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AC495-2322-4415-AF40-17E0CB4855C4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A9534-B485-474F-85F0-0D08DA35C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904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A9534-B485-474F-85F0-0D08DA35CCD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702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A9534-B485-474F-85F0-0D08DA35CCD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8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полос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6CA62BDB-34B0-4471-BBE6-B28DFE7E16D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32400" y="4136410"/>
            <a:ext cx="6480176" cy="249299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90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строки, 90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9D4F5C-ADC1-4D96-86E4-C842EE8309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5334152"/>
            <a:ext cx="1692275" cy="104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8226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52" userDrawn="1">
          <p15:clr>
            <a:srgbClr val="FBAE40"/>
          </p15:clr>
        </p15:guide>
        <p15:guide id="2" orient="horz" pos="159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2 полос_текстов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428" y="-2416"/>
            <a:ext cx="12191144" cy="6860417"/>
          </a:xfrm>
          <a:prstGeom prst="rect">
            <a:avLst/>
          </a:prstGeom>
          <a:solidFill>
            <a:srgbClr val="FFE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449" tIns="27725" rIns="55449" bIns="277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092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554" y="353402"/>
            <a:ext cx="1151379" cy="713084"/>
          </a:xfrm>
          <a:prstGeom prst="rect">
            <a:avLst/>
          </a:prstGeom>
        </p:spPr>
      </p:pic>
      <p:sp>
        <p:nvSpPr>
          <p:cNvPr id="13" name="Текст 9">
            <a:extLst>
              <a:ext uri="{FF2B5EF4-FFF2-40B4-BE49-F238E27FC236}">
                <a16:creationId xmlns:a16="http://schemas.microsoft.com/office/drawing/2014/main" id="{3CAB2AF5-7504-48AF-8F4E-00D0EEA85E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4" y="353402"/>
            <a:ext cx="6480176" cy="1354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5500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ДВЕ СТРОКИ, 55</a:t>
            </a: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4" y="-25929"/>
            <a:ext cx="12258674" cy="691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41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52">
          <p15:clr>
            <a:srgbClr val="FBAE40"/>
          </p15:clr>
        </p15:guide>
        <p15:guide id="2" orient="horz" pos="1593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жёлтый_1 изобр-е + 1 абза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4" y="1930539"/>
            <a:ext cx="5508626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Подзаголовок, 24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7" hasCustomPrompt="1"/>
          </p:nvPr>
        </p:nvSpPr>
        <p:spPr>
          <a:xfrm>
            <a:off x="479426" y="4153877"/>
            <a:ext cx="4752974" cy="222787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1200">
                <a:solidFill>
                  <a:srgbClr val="000000"/>
                </a:solidFill>
                <a:latin typeface="+mn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dirty="0"/>
              <a:t>12, Мы – компания собственников и воспринимаем ее результаты, как свои личные. Мы идем к мечте, которая вдохновляет нас делать мир лучше. На протяжении многих лет мы объединяем людей </a:t>
            </a:r>
            <a:br>
              <a:rPr lang="ru-RU" dirty="0"/>
            </a:br>
            <a:r>
              <a:rPr lang="ru-RU" dirty="0"/>
              <a:t>с помощью спорта, музыки и культуры, создавая таким образом </a:t>
            </a:r>
            <a:br>
              <a:rPr lang="ru-RU" dirty="0"/>
            </a:br>
            <a:r>
              <a:rPr lang="ru-RU" dirty="0"/>
              <a:t>по-настоящему незабываемые моменты и впечатления. </a:t>
            </a:r>
            <a:br>
              <a:rPr lang="ru-RU" dirty="0"/>
            </a:br>
            <a:r>
              <a:rPr lang="ru-RU" dirty="0"/>
              <a:t>Мы используем каждую возможность подарить людям то, чего они жаждут, поэтому мы работаем, не жалея сил. Мы гордимся своей работой и несем ответственность за каждый шаг. Мы производим лучшее пиво из лучших натуральных ингредиентов. Мы рады переменам и всегда готовы внести свой вклад.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22"/>
          </p:nvPr>
        </p:nvSpPr>
        <p:spPr>
          <a:xfrm>
            <a:off x="6203950" y="353403"/>
            <a:ext cx="5508625" cy="6028348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3CAB2AF5-7504-48AF-8F4E-00D0EEA85E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4" y="353402"/>
            <a:ext cx="5508626" cy="1354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5500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ДВЕ СТРОКИ, 55</a:t>
            </a:r>
          </a:p>
        </p:txBody>
      </p:sp>
    </p:spTree>
    <p:extLst>
      <p:ext uri="{BB962C8B-B14F-4D97-AF65-F5344CB8AC3E}">
        <p14:creationId xmlns:p14="http://schemas.microsoft.com/office/powerpoint/2010/main" val="433315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9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жёлт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/>
          <p:cNvSpPr>
            <a:spLocks noGrp="1"/>
          </p:cNvSpPr>
          <p:nvPr>
            <p:ph type="pic" sz="quarter" idx="14"/>
          </p:nvPr>
        </p:nvSpPr>
        <p:spPr>
          <a:xfrm>
            <a:off x="6196013" y="2374900"/>
            <a:ext cx="5537200" cy="40386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3"/>
          </p:nvPr>
        </p:nvSpPr>
        <p:spPr>
          <a:xfrm>
            <a:off x="457200" y="2374900"/>
            <a:ext cx="5530850" cy="40386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554" y="353402"/>
            <a:ext cx="1151379" cy="713084"/>
          </a:xfrm>
          <a:prstGeom prst="rect">
            <a:avLst/>
          </a:prstGeom>
        </p:spPr>
      </p:pic>
      <p:sp>
        <p:nvSpPr>
          <p:cNvPr id="15" name="Текст 9">
            <a:extLst>
              <a:ext uri="{FF2B5EF4-FFF2-40B4-BE49-F238E27FC236}">
                <a16:creationId xmlns:a16="http://schemas.microsoft.com/office/drawing/2014/main" id="{3CAB2AF5-7504-48AF-8F4E-00D0EEA85E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4" y="353402"/>
            <a:ext cx="5508626" cy="1354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5500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ДВЕ СТРОКИ, 55</a:t>
            </a:r>
          </a:p>
        </p:txBody>
      </p:sp>
      <p:sp>
        <p:nvSpPr>
          <p:cNvPr id="7" name="Текст 9"/>
          <p:cNvSpPr>
            <a:spLocks noGrp="1"/>
          </p:cNvSpPr>
          <p:nvPr>
            <p:ph type="body" sz="quarter" idx="23" hasCustomPrompt="1"/>
          </p:nvPr>
        </p:nvSpPr>
        <p:spPr>
          <a:xfrm>
            <a:off x="6203950" y="353402"/>
            <a:ext cx="3600450" cy="1292662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200" strike="noStrike" baseline="0">
                <a:solidFill>
                  <a:srgbClr val="000000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dirty="0"/>
              <a:t>12, Мы – компания собственников и воспринимаем ее результаты, как свои личные. Мы идем к мечте, которая вдохновляет нас делать мир лучше. На протяжении многих лет мы объединяем людей с помощью спорта, музыки и культуры, создавая таким образом по-настоящему незабываемые моменты и впечатления.</a:t>
            </a:r>
          </a:p>
        </p:txBody>
      </p:sp>
    </p:spTree>
    <p:extLst>
      <p:ext uri="{BB962C8B-B14F-4D97-AF65-F5344CB8AC3E}">
        <p14:creationId xmlns:p14="http://schemas.microsoft.com/office/powerpoint/2010/main" val="3881416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95">
          <p15:clr>
            <a:srgbClr val="FBAE40"/>
          </p15:clr>
        </p15:guide>
        <p15:guide id="2" pos="6244">
          <p15:clr>
            <a:srgbClr val="FBAE40"/>
          </p15:clr>
        </p15:guide>
        <p15:guide id="3" pos="5042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жёлтый_2 абза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Текст 9"/>
          <p:cNvSpPr>
            <a:spLocks noGrp="1"/>
          </p:cNvSpPr>
          <p:nvPr>
            <p:ph type="body" sz="quarter" idx="17" hasCustomPrompt="1"/>
          </p:nvPr>
        </p:nvSpPr>
        <p:spPr>
          <a:xfrm>
            <a:off x="479426" y="3359476"/>
            <a:ext cx="5508624" cy="30496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000000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ru-RU" dirty="0"/>
              <a:t>12, </a:t>
            </a:r>
            <a:r>
              <a:rPr lang="ru-RU" dirty="0">
                <a:effectLst/>
              </a:rPr>
              <a:t>Мы – компания собственников и воспринимаем ее результаты, как свои личные. Мы идем к мечте, которая вдохновляет нас делать мир лучше.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На протяжении многих лет мы объединяем людей с помощью спорта, музыки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и культуры, создавая таким образом по-настоящему незабываемые моменты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и впечатления. Мы используем каждую возможность подарить людям то, чего они жаждут, поэтому мы работаем, не жалея сил. Мы гордимся своей работой и несем ответственность за каждый шаг. Мы производим лучшее пиво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из лучших натуральных ингредиентов. Мы рады переменам и всегда готовы внести свой вклад. Мы используем каждую возможность подарить людям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то, чего они жаждут, поэтому мы работаем, не жалея сил. Мы гордимся своей работой и несем ответственность за каждый шаг. Мы производим лучшее пиво из лучших натуральных ингредиентов. Мы рады переменам и всегда готовы внести свой вклад.</a:t>
            </a: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554" y="353402"/>
            <a:ext cx="1151379" cy="713084"/>
          </a:xfrm>
          <a:prstGeom prst="rect">
            <a:avLst/>
          </a:prstGeom>
        </p:spPr>
      </p:pic>
      <p:sp>
        <p:nvSpPr>
          <p:cNvPr id="21" name="Текст 9">
            <a:extLst>
              <a:ext uri="{FF2B5EF4-FFF2-40B4-BE49-F238E27FC236}">
                <a16:creationId xmlns:a16="http://schemas.microsoft.com/office/drawing/2014/main" id="{3CAB2AF5-7504-48AF-8F4E-00D0EEA85E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4" y="353402"/>
            <a:ext cx="6492876" cy="1354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5500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ДВЕ СТРОКИ, 55</a:t>
            </a:r>
          </a:p>
        </p:txBody>
      </p:sp>
      <p:sp>
        <p:nvSpPr>
          <p:cNvPr id="22" name="Текст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4" y="2884173"/>
            <a:ext cx="5508626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 b="1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Подзаголовок, 24</a:t>
            </a:r>
          </a:p>
        </p:txBody>
      </p:sp>
      <p:sp>
        <p:nvSpPr>
          <p:cNvPr id="24" name="Текст 9"/>
          <p:cNvSpPr>
            <a:spLocks noGrp="1"/>
          </p:cNvSpPr>
          <p:nvPr>
            <p:ph type="body" sz="quarter" idx="19" hasCustomPrompt="1"/>
          </p:nvPr>
        </p:nvSpPr>
        <p:spPr>
          <a:xfrm>
            <a:off x="6203948" y="2884173"/>
            <a:ext cx="5508625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 b="1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Подзаголовок, 24</a:t>
            </a:r>
          </a:p>
        </p:txBody>
      </p:sp>
      <p:sp>
        <p:nvSpPr>
          <p:cNvPr id="25" name="Текст 9"/>
          <p:cNvSpPr>
            <a:spLocks noGrp="1"/>
          </p:cNvSpPr>
          <p:nvPr>
            <p:ph type="body" sz="quarter" idx="20" hasCustomPrompt="1"/>
          </p:nvPr>
        </p:nvSpPr>
        <p:spPr>
          <a:xfrm>
            <a:off x="6203949" y="3359476"/>
            <a:ext cx="5508625" cy="30496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rgbClr val="000000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r>
              <a:rPr lang="ru-RU" dirty="0"/>
              <a:t>12, </a:t>
            </a:r>
            <a:r>
              <a:rPr lang="ru-RU" dirty="0">
                <a:effectLst/>
              </a:rPr>
              <a:t>Мы – компания собственников и воспринимаем ее результаты, как свои личные. Мы идем к мечте, которая вдохновляет нас делать мир лучше.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На протяжении многих лет мы объединяем людей с помощью спорта, музыки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и культуры, создавая таким образом по-настоящему незабываемые моменты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и впечатления. Мы используем каждую возможность подарить людям то, чего они жаждут, поэтому мы работаем, не жалея сил. Мы гордимся своей работой и несем ответственность за каждый шаг. Мы производим лучшее пиво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из лучших натуральных ингредиентов. Мы рады переменам и всегда готовы внести свой вклад. Мы используем каждую возможность подарить людям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то, чего они жаждут, поэтому мы работаем, не жалея сил. Мы гордимся своей работой и несем ответственность за каждый шаг. Мы производим лучшее пиво из лучших натуральных ингредиентов. Мы рады переменам и всегда готовы внести свой вклад.</a:t>
            </a:r>
          </a:p>
        </p:txBody>
      </p:sp>
    </p:spTree>
    <p:extLst>
      <p:ext uri="{BB962C8B-B14F-4D97-AF65-F5344CB8AC3E}">
        <p14:creationId xmlns:p14="http://schemas.microsoft.com/office/powerpoint/2010/main" val="30071500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95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жёлтый_3 абза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0489"/>
            <a:ext cx="12191999" cy="694848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554" y="353402"/>
            <a:ext cx="1151379" cy="713084"/>
          </a:xfrm>
          <a:prstGeom prst="rect">
            <a:avLst/>
          </a:prstGeom>
        </p:spPr>
      </p:pic>
      <p:sp>
        <p:nvSpPr>
          <p:cNvPr id="22" name="Текст 9">
            <a:extLst>
              <a:ext uri="{FF2B5EF4-FFF2-40B4-BE49-F238E27FC236}">
                <a16:creationId xmlns:a16="http://schemas.microsoft.com/office/drawing/2014/main" id="{3CAB2AF5-7504-48AF-8F4E-00D0EEA85E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4" y="353402"/>
            <a:ext cx="6480176" cy="1354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5500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ДВЕ СТРОКИ, 55</a:t>
            </a:r>
          </a:p>
        </p:txBody>
      </p:sp>
      <p:sp>
        <p:nvSpPr>
          <p:cNvPr id="23" name="Текст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4" y="3040103"/>
            <a:ext cx="3600451" cy="6647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2400" b="1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 1</a:t>
            </a:r>
            <a:br>
              <a:rPr lang="ru-RU" dirty="0"/>
            </a:br>
            <a:r>
              <a:rPr lang="ru-RU" dirty="0"/>
              <a:t>в две строки, 24</a:t>
            </a:r>
          </a:p>
        </p:txBody>
      </p:sp>
      <p:sp>
        <p:nvSpPr>
          <p:cNvPr id="24" name="Текст 9"/>
          <p:cNvSpPr>
            <a:spLocks noGrp="1"/>
          </p:cNvSpPr>
          <p:nvPr>
            <p:ph type="body" sz="quarter" idx="17" hasCustomPrompt="1"/>
          </p:nvPr>
        </p:nvSpPr>
        <p:spPr>
          <a:xfrm>
            <a:off x="479426" y="3842607"/>
            <a:ext cx="3600449" cy="14380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200">
                <a:solidFill>
                  <a:srgbClr val="000000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dirty="0"/>
              <a:t>12, Мы – компания собственников и воспринимаем ее результаты, как свои личные. Мы идем к мечте, которая вдохновляет нас делать мир лучше. </a:t>
            </a:r>
            <a:br>
              <a:rPr lang="en-US" dirty="0"/>
            </a:br>
            <a:r>
              <a:rPr lang="ru-RU" dirty="0"/>
              <a:t>На протяжении многих лет мы объединяем людей с помощью спорта, музыки и культуры, создавая таким образом по-настоящему незабываемые моменты и впечатления.</a:t>
            </a:r>
          </a:p>
        </p:txBody>
      </p:sp>
      <p:sp>
        <p:nvSpPr>
          <p:cNvPr id="25" name="Текст 9"/>
          <p:cNvSpPr>
            <a:spLocks noGrp="1"/>
          </p:cNvSpPr>
          <p:nvPr>
            <p:ph type="body" sz="quarter" idx="19" hasCustomPrompt="1"/>
          </p:nvPr>
        </p:nvSpPr>
        <p:spPr>
          <a:xfrm>
            <a:off x="4295774" y="3040103"/>
            <a:ext cx="3600451" cy="6647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2400" b="1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 2 </a:t>
            </a:r>
            <a:br>
              <a:rPr lang="ru-RU" dirty="0"/>
            </a:br>
            <a:r>
              <a:rPr lang="ru-RU" dirty="0"/>
              <a:t>в две строки, 24</a:t>
            </a:r>
          </a:p>
        </p:txBody>
      </p:sp>
      <p:sp>
        <p:nvSpPr>
          <p:cNvPr id="26" name="Текст 9"/>
          <p:cNvSpPr>
            <a:spLocks noGrp="1"/>
          </p:cNvSpPr>
          <p:nvPr>
            <p:ph type="body" sz="quarter" idx="20" hasCustomPrompt="1"/>
          </p:nvPr>
        </p:nvSpPr>
        <p:spPr>
          <a:xfrm>
            <a:off x="4295776" y="3842606"/>
            <a:ext cx="3600449" cy="14380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200">
                <a:solidFill>
                  <a:srgbClr val="000000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dirty="0"/>
              <a:t>12, Мы – компания собственников и воспринимаем ее результаты, как свои личные. Мы идем к мечте, которая вдохновляет нас делать мир лучше. </a:t>
            </a:r>
            <a:br>
              <a:rPr lang="en-US" dirty="0"/>
            </a:br>
            <a:r>
              <a:rPr lang="ru-RU" dirty="0"/>
              <a:t>На протяжении многих лет мы объединяем людей с помощью спорта, музыки и культуры, создавая таким образом по-настоящему незабываемые моменты и впечатления.</a:t>
            </a:r>
          </a:p>
        </p:txBody>
      </p:sp>
      <p:sp>
        <p:nvSpPr>
          <p:cNvPr id="27" name="Текст 9"/>
          <p:cNvSpPr>
            <a:spLocks noGrp="1"/>
          </p:cNvSpPr>
          <p:nvPr>
            <p:ph type="body" sz="quarter" idx="21" hasCustomPrompt="1"/>
          </p:nvPr>
        </p:nvSpPr>
        <p:spPr>
          <a:xfrm>
            <a:off x="8122284" y="3040102"/>
            <a:ext cx="3600451" cy="6647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2400" b="1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 3 </a:t>
            </a:r>
            <a:br>
              <a:rPr lang="ru-RU" dirty="0"/>
            </a:br>
            <a:r>
              <a:rPr lang="ru-RU" dirty="0"/>
              <a:t>в две строки, 24</a:t>
            </a:r>
          </a:p>
        </p:txBody>
      </p:sp>
      <p:sp>
        <p:nvSpPr>
          <p:cNvPr id="28" name="Текст 9"/>
          <p:cNvSpPr>
            <a:spLocks noGrp="1"/>
          </p:cNvSpPr>
          <p:nvPr>
            <p:ph type="body" sz="quarter" idx="22" hasCustomPrompt="1"/>
          </p:nvPr>
        </p:nvSpPr>
        <p:spPr>
          <a:xfrm>
            <a:off x="8112126" y="3842606"/>
            <a:ext cx="3600449" cy="14380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200">
                <a:solidFill>
                  <a:srgbClr val="000000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dirty="0"/>
              <a:t>12, Мы – компания собственников и воспринимаем ее результаты, как свои личные. Мы идем к мечте, которая вдохновляет нас делать мир лучше. </a:t>
            </a:r>
            <a:br>
              <a:rPr lang="en-US" dirty="0"/>
            </a:br>
            <a:r>
              <a:rPr lang="ru-RU" dirty="0"/>
              <a:t>На протяжении многих лет мы объединяем людей с помощью спорта, музыки и культуры, создавая таким образом по-настоящему незабываемые моменты и впечатления.</a:t>
            </a:r>
          </a:p>
        </p:txBody>
      </p:sp>
    </p:spTree>
    <p:extLst>
      <p:ext uri="{BB962C8B-B14F-4D97-AF65-F5344CB8AC3E}">
        <p14:creationId xmlns:p14="http://schemas.microsoft.com/office/powerpoint/2010/main" val="1925348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9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Текст 63"/>
          <p:cNvSpPr>
            <a:spLocks noGrp="1"/>
          </p:cNvSpPr>
          <p:nvPr>
            <p:ph type="body" sz="quarter" idx="17" hasCustomPrompt="1"/>
          </p:nvPr>
        </p:nvSpPr>
        <p:spPr>
          <a:xfrm>
            <a:off x="10001865" y="5313222"/>
            <a:ext cx="1357048" cy="1046162"/>
          </a:xfrm>
          <a:prstGeom prst="rect">
            <a:avLst/>
          </a:prstGeom>
        </p:spPr>
        <p:txBody>
          <a:bodyPr lIns="0" tIns="0" rIns="0" bIns="0"/>
          <a:lstStyle>
            <a:lvl1pPr marL="7200" indent="0">
              <a:lnSpc>
                <a:spcPct val="107000"/>
              </a:lnSpc>
              <a:spcBef>
                <a:spcPts val="58"/>
              </a:spcBef>
              <a:buNone/>
              <a:defRPr sz="12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dirty="0"/>
              <a:t>Мы – компания собственников </a:t>
            </a:r>
            <a:br>
              <a:rPr lang="ru-RU" dirty="0"/>
            </a:br>
            <a:r>
              <a:rPr lang="ru-RU" dirty="0"/>
              <a:t>и воспринимаем ее результаты, </a:t>
            </a:r>
            <a:br>
              <a:rPr lang="ru-RU" dirty="0"/>
            </a:br>
            <a:r>
              <a:rPr lang="ru-RU" dirty="0"/>
              <a:t>как свои личные</a:t>
            </a:r>
          </a:p>
        </p:txBody>
      </p:sp>
      <p:sp>
        <p:nvSpPr>
          <p:cNvPr id="67" name="Текст 63"/>
          <p:cNvSpPr>
            <a:spLocks noGrp="1"/>
          </p:cNvSpPr>
          <p:nvPr>
            <p:ph type="body" sz="quarter" idx="16" hasCustomPrompt="1"/>
          </p:nvPr>
        </p:nvSpPr>
        <p:spPr>
          <a:xfrm>
            <a:off x="2372612" y="5313222"/>
            <a:ext cx="1357048" cy="1046162"/>
          </a:xfrm>
          <a:prstGeom prst="rect">
            <a:avLst/>
          </a:prstGeom>
        </p:spPr>
        <p:txBody>
          <a:bodyPr lIns="0" tIns="0" rIns="0" bIns="0"/>
          <a:lstStyle>
            <a:lvl1pPr marL="7200" indent="0">
              <a:lnSpc>
                <a:spcPct val="107000"/>
              </a:lnSpc>
              <a:spcBef>
                <a:spcPts val="58"/>
              </a:spcBef>
              <a:buNone/>
              <a:defRPr sz="12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dirty="0"/>
              <a:t>Мы – компания собственников </a:t>
            </a:r>
            <a:br>
              <a:rPr lang="ru-RU" dirty="0"/>
            </a:br>
            <a:r>
              <a:rPr lang="ru-RU" dirty="0"/>
              <a:t>и воспринимаем ее результаты, </a:t>
            </a:r>
            <a:br>
              <a:rPr lang="ru-RU" dirty="0"/>
            </a:br>
            <a:r>
              <a:rPr lang="ru-RU" dirty="0"/>
              <a:t>как свои личные</a:t>
            </a:r>
          </a:p>
        </p:txBody>
      </p:sp>
      <p:sp>
        <p:nvSpPr>
          <p:cNvPr id="66" name="Текст 63"/>
          <p:cNvSpPr>
            <a:spLocks noGrp="1"/>
          </p:cNvSpPr>
          <p:nvPr>
            <p:ph type="body" sz="quarter" idx="15" hasCustomPrompt="1"/>
          </p:nvPr>
        </p:nvSpPr>
        <p:spPr>
          <a:xfrm>
            <a:off x="6196240" y="5316265"/>
            <a:ext cx="1357048" cy="1046162"/>
          </a:xfrm>
          <a:prstGeom prst="rect">
            <a:avLst/>
          </a:prstGeom>
        </p:spPr>
        <p:txBody>
          <a:bodyPr lIns="0" tIns="0" rIns="0" bIns="0"/>
          <a:lstStyle>
            <a:lvl1pPr marL="7200" indent="0">
              <a:lnSpc>
                <a:spcPct val="107000"/>
              </a:lnSpc>
              <a:spcBef>
                <a:spcPts val="58"/>
              </a:spcBef>
              <a:buNone/>
              <a:defRPr sz="12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dirty="0"/>
              <a:t>Мы – компания собственников </a:t>
            </a:r>
            <a:br>
              <a:rPr lang="ru-RU" dirty="0"/>
            </a:br>
            <a:r>
              <a:rPr lang="ru-RU" dirty="0"/>
              <a:t>и воспринимаем ее результаты, </a:t>
            </a:r>
            <a:br>
              <a:rPr lang="ru-RU" dirty="0"/>
            </a:br>
            <a:r>
              <a:rPr lang="ru-RU" dirty="0"/>
              <a:t>как свои личные</a:t>
            </a:r>
          </a:p>
        </p:txBody>
      </p:sp>
      <p:sp>
        <p:nvSpPr>
          <p:cNvPr id="65" name="Текст 63"/>
          <p:cNvSpPr>
            <a:spLocks noGrp="1"/>
          </p:cNvSpPr>
          <p:nvPr>
            <p:ph type="body" sz="quarter" idx="14" hasCustomPrompt="1"/>
          </p:nvPr>
        </p:nvSpPr>
        <p:spPr>
          <a:xfrm>
            <a:off x="8104065" y="2669371"/>
            <a:ext cx="1357048" cy="1046162"/>
          </a:xfrm>
          <a:prstGeom prst="rect">
            <a:avLst/>
          </a:prstGeom>
        </p:spPr>
        <p:txBody>
          <a:bodyPr lIns="0" tIns="0" rIns="0" bIns="0"/>
          <a:lstStyle>
            <a:lvl1pPr marL="7200" indent="0">
              <a:lnSpc>
                <a:spcPct val="107000"/>
              </a:lnSpc>
              <a:spcBef>
                <a:spcPts val="58"/>
              </a:spcBef>
              <a:buNone/>
              <a:defRPr sz="12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dirty="0"/>
              <a:t>Мы – компания собственников </a:t>
            </a:r>
            <a:br>
              <a:rPr lang="ru-RU" dirty="0"/>
            </a:br>
            <a:r>
              <a:rPr lang="ru-RU" dirty="0"/>
              <a:t>и воспринимаем ее результаты, </a:t>
            </a:r>
            <a:br>
              <a:rPr lang="ru-RU" dirty="0"/>
            </a:br>
            <a:r>
              <a:rPr lang="ru-RU" dirty="0"/>
              <a:t>как свои личные</a:t>
            </a:r>
          </a:p>
        </p:txBody>
      </p:sp>
      <p:sp>
        <p:nvSpPr>
          <p:cNvPr id="64" name="Текст 63"/>
          <p:cNvSpPr>
            <a:spLocks noGrp="1"/>
          </p:cNvSpPr>
          <p:nvPr>
            <p:ph type="body" sz="quarter" idx="13" hasCustomPrompt="1"/>
          </p:nvPr>
        </p:nvSpPr>
        <p:spPr>
          <a:xfrm>
            <a:off x="4282634" y="2718178"/>
            <a:ext cx="1357048" cy="1046162"/>
          </a:xfrm>
          <a:prstGeom prst="rect">
            <a:avLst/>
          </a:prstGeom>
        </p:spPr>
        <p:txBody>
          <a:bodyPr lIns="0" tIns="0" rIns="0" bIns="0"/>
          <a:lstStyle>
            <a:lvl1pPr marL="7200" indent="0">
              <a:lnSpc>
                <a:spcPct val="107000"/>
              </a:lnSpc>
              <a:spcBef>
                <a:spcPts val="58"/>
              </a:spcBef>
              <a:buNone/>
              <a:defRPr sz="12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dirty="0"/>
              <a:t>Мы – компания собственников </a:t>
            </a:r>
            <a:br>
              <a:rPr lang="ru-RU" dirty="0"/>
            </a:br>
            <a:r>
              <a:rPr lang="ru-RU" dirty="0"/>
              <a:t>и воспринимаем ее результаты, </a:t>
            </a:r>
            <a:br>
              <a:rPr lang="ru-RU" dirty="0"/>
            </a:br>
            <a:r>
              <a:rPr lang="ru-RU" dirty="0"/>
              <a:t>как свои личные</a:t>
            </a:r>
          </a:p>
        </p:txBody>
      </p:sp>
      <p:pic>
        <p:nvPicPr>
          <p:cNvPr id="30" name="Рисунок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554" y="353402"/>
            <a:ext cx="1151379" cy="713084"/>
          </a:xfrm>
          <a:prstGeom prst="rect">
            <a:avLst/>
          </a:prstGeom>
        </p:spPr>
      </p:pic>
      <p:sp>
        <p:nvSpPr>
          <p:cNvPr id="62" name="Текст 9">
            <a:extLst>
              <a:ext uri="{FF2B5EF4-FFF2-40B4-BE49-F238E27FC236}">
                <a16:creationId xmlns:a16="http://schemas.microsoft.com/office/drawing/2014/main" id="{3CAB2AF5-7504-48AF-8F4E-00D0EEA85E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4" y="353402"/>
            <a:ext cx="6480176" cy="1354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5500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ДВЕ СТРОКИ, 55</a:t>
            </a:r>
          </a:p>
        </p:txBody>
      </p:sp>
      <p:sp>
        <p:nvSpPr>
          <p:cNvPr id="2" name="Текст 7">
            <a:extLst>
              <a:ext uri="{FF2B5EF4-FFF2-40B4-BE49-F238E27FC236}">
                <a16:creationId xmlns:a16="http://schemas.microsoft.com/office/drawing/2014/main" id="{87FEAA8E-BFE6-B218-EC29-896FD06F39D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91413" y="2611442"/>
            <a:ext cx="1075359" cy="8255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5882" spc="0" smtClean="0">
                <a:solidFill>
                  <a:srgbClr val="A92634"/>
                </a:solidFill>
                <a:cs typeface="Lucida Sans Unicode"/>
              </a:defRPr>
            </a:lvl1pPr>
          </a:lstStyle>
          <a:p>
            <a:pPr lvl="0"/>
            <a:r>
              <a:rPr lang="ru-RU" dirty="0"/>
              <a:t>0</a:t>
            </a:r>
            <a:r>
              <a:rPr lang="en-US" dirty="0"/>
              <a:t>2</a:t>
            </a:r>
            <a:endParaRPr lang="ru-RU" dirty="0"/>
          </a:p>
          <a:p>
            <a:pPr lvl="0"/>
            <a:endParaRPr lang="ru-RU" dirty="0"/>
          </a:p>
        </p:txBody>
      </p:sp>
      <p:sp>
        <p:nvSpPr>
          <p:cNvPr id="3" name="Текст 7">
            <a:extLst>
              <a:ext uri="{FF2B5EF4-FFF2-40B4-BE49-F238E27FC236}">
                <a16:creationId xmlns:a16="http://schemas.microsoft.com/office/drawing/2014/main" id="{BA8A9C9D-1637-CFEF-A7DF-D4A1B73892A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091253" y="2611442"/>
            <a:ext cx="1075359" cy="8255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5882" spc="0" smtClean="0">
                <a:solidFill>
                  <a:srgbClr val="A92634"/>
                </a:solidFill>
                <a:cs typeface="Lucida Sans Unicode"/>
              </a:defRPr>
            </a:lvl1pPr>
          </a:lstStyle>
          <a:p>
            <a:pPr lvl="0"/>
            <a:r>
              <a:rPr lang="ru-RU" dirty="0"/>
              <a:t>0</a:t>
            </a:r>
            <a:r>
              <a:rPr lang="en-US" dirty="0"/>
              <a:t>4</a:t>
            </a:r>
            <a:endParaRPr lang="ru-RU" dirty="0"/>
          </a:p>
          <a:p>
            <a:pPr lvl="0"/>
            <a:endParaRPr lang="ru-RU" dirty="0"/>
          </a:p>
        </p:txBody>
      </p:sp>
      <p:sp>
        <p:nvSpPr>
          <p:cNvPr id="4" name="Текст 7">
            <a:extLst>
              <a:ext uri="{FF2B5EF4-FFF2-40B4-BE49-F238E27FC236}">
                <a16:creationId xmlns:a16="http://schemas.microsoft.com/office/drawing/2014/main" id="{5B95281B-A5D7-E771-1274-791F7E56EFB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09142" y="5185859"/>
            <a:ext cx="1075359" cy="8255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5882" spc="0" smtClean="0">
                <a:solidFill>
                  <a:srgbClr val="A92634"/>
                </a:solidFill>
                <a:cs typeface="Lucida Sans Unicode"/>
              </a:defRPr>
            </a:lvl1pPr>
          </a:lstStyle>
          <a:p>
            <a:pPr lvl="0"/>
            <a:r>
              <a:rPr lang="ru-RU" dirty="0"/>
              <a:t>0</a:t>
            </a:r>
            <a:r>
              <a:rPr lang="en-US" dirty="0"/>
              <a:t>5</a:t>
            </a:r>
            <a:endParaRPr lang="ru-RU" dirty="0"/>
          </a:p>
          <a:p>
            <a:pPr lvl="0"/>
            <a:endParaRPr lang="ru-RU" dirty="0"/>
          </a:p>
        </p:txBody>
      </p:sp>
      <p:sp>
        <p:nvSpPr>
          <p:cNvPr id="5" name="Текст 7">
            <a:extLst>
              <a:ext uri="{FF2B5EF4-FFF2-40B4-BE49-F238E27FC236}">
                <a16:creationId xmlns:a16="http://schemas.microsoft.com/office/drawing/2014/main" id="{1044A5DD-4ED4-AB8B-4499-C71E8D92DDC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158502" y="5185859"/>
            <a:ext cx="1075359" cy="8255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5882" spc="0" smtClean="0">
                <a:solidFill>
                  <a:srgbClr val="A92634"/>
                </a:solidFill>
                <a:cs typeface="Lucida Sans Unicode"/>
              </a:defRPr>
            </a:lvl1pPr>
          </a:lstStyle>
          <a:p>
            <a:pPr lvl="0"/>
            <a:r>
              <a:rPr lang="ru-RU" dirty="0"/>
              <a:t>0</a:t>
            </a:r>
            <a:r>
              <a:rPr lang="en-US" dirty="0"/>
              <a:t>3</a:t>
            </a:r>
            <a:endParaRPr lang="ru-RU" dirty="0"/>
          </a:p>
          <a:p>
            <a:pPr lvl="0"/>
            <a:endParaRPr lang="ru-RU" dirty="0"/>
          </a:p>
        </p:txBody>
      </p:sp>
      <p:sp>
        <p:nvSpPr>
          <p:cNvPr id="6" name="Текст 7">
            <a:extLst>
              <a:ext uri="{FF2B5EF4-FFF2-40B4-BE49-F238E27FC236}">
                <a16:creationId xmlns:a16="http://schemas.microsoft.com/office/drawing/2014/main" id="{CB664DEE-8B5E-5FD9-FEB1-EDF1D210CD5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39942" y="5185859"/>
            <a:ext cx="1075359" cy="8255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5882" spc="0" smtClean="0">
                <a:solidFill>
                  <a:srgbClr val="A92634"/>
                </a:solidFill>
                <a:cs typeface="Lucida Sans Unicode"/>
              </a:defRPr>
            </a:lvl1pPr>
          </a:lstStyle>
          <a:p>
            <a:pPr lvl="0"/>
            <a:r>
              <a:rPr lang="ru-RU" dirty="0"/>
              <a:t>0</a:t>
            </a:r>
            <a:r>
              <a:rPr lang="en-US" dirty="0"/>
              <a:t>1</a:t>
            </a:r>
            <a:endParaRPr lang="ru-RU" dirty="0"/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2254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554" y="353402"/>
            <a:ext cx="1151379" cy="713084"/>
          </a:xfrm>
          <a:prstGeom prst="rect">
            <a:avLst/>
          </a:prstGeom>
        </p:spPr>
      </p:pic>
      <p:sp>
        <p:nvSpPr>
          <p:cNvPr id="12" name="Текст 9">
            <a:extLst>
              <a:ext uri="{FF2B5EF4-FFF2-40B4-BE49-F238E27FC236}">
                <a16:creationId xmlns:a16="http://schemas.microsoft.com/office/drawing/2014/main" id="{3CAB2AF5-7504-48AF-8F4E-00D0EEA85E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4" y="353402"/>
            <a:ext cx="6480176" cy="1354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5500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ДВЕ СТРОКИ, 55</a:t>
            </a:r>
          </a:p>
        </p:txBody>
      </p:sp>
      <p:sp>
        <p:nvSpPr>
          <p:cNvPr id="13" name="Текст 9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4" y="1930539"/>
            <a:ext cx="4651869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Подзаголовок, 24</a:t>
            </a:r>
          </a:p>
        </p:txBody>
      </p:sp>
      <p:sp>
        <p:nvSpPr>
          <p:cNvPr id="14" name="Текст 9"/>
          <p:cNvSpPr>
            <a:spLocks noGrp="1"/>
          </p:cNvSpPr>
          <p:nvPr>
            <p:ph type="body" sz="quarter" idx="17" hasCustomPrompt="1"/>
          </p:nvPr>
        </p:nvSpPr>
        <p:spPr>
          <a:xfrm>
            <a:off x="479426" y="6038722"/>
            <a:ext cx="3600449" cy="34302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1200">
                <a:solidFill>
                  <a:srgbClr val="000000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dirty="0"/>
              <a:t>12, Мы – компания собственников и воспринимаем ее результаты, как свои личные.</a:t>
            </a:r>
          </a:p>
        </p:txBody>
      </p:sp>
      <p:sp>
        <p:nvSpPr>
          <p:cNvPr id="15" name="Текст 9"/>
          <p:cNvSpPr>
            <a:spLocks noGrp="1"/>
          </p:cNvSpPr>
          <p:nvPr>
            <p:ph type="body" sz="quarter" idx="18" hasCustomPrompt="1"/>
          </p:nvPr>
        </p:nvSpPr>
        <p:spPr>
          <a:xfrm>
            <a:off x="479424" y="4922576"/>
            <a:ext cx="2628901" cy="90024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>
              <a:buNone/>
              <a:defRPr sz="6500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+9,9%</a:t>
            </a:r>
          </a:p>
        </p:txBody>
      </p:sp>
      <p:sp>
        <p:nvSpPr>
          <p:cNvPr id="3" name="Диаграмма 2">
            <a:extLst>
              <a:ext uri="{FF2B5EF4-FFF2-40B4-BE49-F238E27FC236}">
                <a16:creationId xmlns:a16="http://schemas.microsoft.com/office/drawing/2014/main" id="{3BF2D13E-7AC3-26AA-71BA-E891BDB1A291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5357813" y="1930400"/>
            <a:ext cx="6361112" cy="44513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412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жёлтый_3 хар-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74" y="-104931"/>
            <a:ext cx="12396430" cy="6990183"/>
          </a:xfrm>
          <a:prstGeom prst="rect">
            <a:avLst/>
          </a:prstGeom>
        </p:spPr>
      </p:pic>
      <p:sp>
        <p:nvSpPr>
          <p:cNvPr id="5" name="Текст 9"/>
          <p:cNvSpPr>
            <a:spLocks noGrp="1"/>
          </p:cNvSpPr>
          <p:nvPr>
            <p:ph type="body" sz="quarter" idx="13" hasCustomPrompt="1"/>
          </p:nvPr>
        </p:nvSpPr>
        <p:spPr>
          <a:xfrm>
            <a:off x="766159" y="3727753"/>
            <a:ext cx="3026981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600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заголовок пай-</a:t>
            </a:r>
            <a:r>
              <a:rPr lang="ru-RU" dirty="0" err="1"/>
              <a:t>чарта</a:t>
            </a:r>
            <a:endParaRPr lang="ru-RU" dirty="0"/>
          </a:p>
        </p:txBody>
      </p:sp>
      <p:sp>
        <p:nvSpPr>
          <p:cNvPr id="14" name="Текст 9"/>
          <p:cNvSpPr>
            <a:spLocks noGrp="1"/>
          </p:cNvSpPr>
          <p:nvPr>
            <p:ph type="body" sz="quarter" idx="18" hasCustomPrompt="1"/>
          </p:nvPr>
        </p:nvSpPr>
        <p:spPr>
          <a:xfrm>
            <a:off x="1416050" y="2958491"/>
            <a:ext cx="2371616" cy="7617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5500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50%</a:t>
            </a:r>
          </a:p>
        </p:txBody>
      </p:sp>
      <p:sp>
        <p:nvSpPr>
          <p:cNvPr id="31" name="Текст 9">
            <a:extLst>
              <a:ext uri="{FF2B5EF4-FFF2-40B4-BE49-F238E27FC236}">
                <a16:creationId xmlns:a16="http://schemas.microsoft.com/office/drawing/2014/main" id="{F15D6300-F2C3-4825-9A01-DDA9FD2B058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82510" y="3722882"/>
            <a:ext cx="3026981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600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заголовок пай-</a:t>
            </a:r>
            <a:r>
              <a:rPr lang="ru-RU" dirty="0" err="1"/>
              <a:t>чарта</a:t>
            </a:r>
            <a:endParaRPr lang="ru-RU" dirty="0"/>
          </a:p>
        </p:txBody>
      </p:sp>
      <p:sp>
        <p:nvSpPr>
          <p:cNvPr id="32" name="Текст 9">
            <a:extLst>
              <a:ext uri="{FF2B5EF4-FFF2-40B4-BE49-F238E27FC236}">
                <a16:creationId xmlns:a16="http://schemas.microsoft.com/office/drawing/2014/main" id="{6CF592B1-4FBE-4FF5-BDB0-0186177E22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32401" y="2953620"/>
            <a:ext cx="2371616" cy="7617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5500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50%</a:t>
            </a:r>
          </a:p>
        </p:txBody>
      </p:sp>
      <p:sp>
        <p:nvSpPr>
          <p:cNvPr id="36" name="Текст 9">
            <a:extLst>
              <a:ext uri="{FF2B5EF4-FFF2-40B4-BE49-F238E27FC236}">
                <a16:creationId xmlns:a16="http://schemas.microsoft.com/office/drawing/2014/main" id="{DEE89104-60A0-45F8-96AE-81CC3C91433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98861" y="3727753"/>
            <a:ext cx="3026981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600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заголовок пай-</a:t>
            </a:r>
            <a:r>
              <a:rPr lang="ru-RU" dirty="0" err="1"/>
              <a:t>чарта</a:t>
            </a:r>
            <a:endParaRPr lang="ru-RU" dirty="0"/>
          </a:p>
        </p:txBody>
      </p:sp>
      <p:sp>
        <p:nvSpPr>
          <p:cNvPr id="37" name="Текст 9">
            <a:extLst>
              <a:ext uri="{FF2B5EF4-FFF2-40B4-BE49-F238E27FC236}">
                <a16:creationId xmlns:a16="http://schemas.microsoft.com/office/drawing/2014/main" id="{41D89F0D-1323-4CA1-9D08-C242455B1F2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48752" y="2958491"/>
            <a:ext cx="2371616" cy="7617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5500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50%</a:t>
            </a:r>
          </a:p>
        </p:txBody>
      </p:sp>
      <p:sp>
        <p:nvSpPr>
          <p:cNvPr id="19" name="Текст 9">
            <a:extLst>
              <a:ext uri="{FF2B5EF4-FFF2-40B4-BE49-F238E27FC236}">
                <a16:creationId xmlns:a16="http://schemas.microsoft.com/office/drawing/2014/main" id="{3CAB2AF5-7504-48AF-8F4E-00D0EEA85E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4" y="353402"/>
            <a:ext cx="6480176" cy="1354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5500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ДВЕ СТРОКИ, 55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554" y="353402"/>
            <a:ext cx="1151379" cy="713084"/>
          </a:xfrm>
          <a:prstGeom prst="rect">
            <a:avLst/>
          </a:prstGeom>
        </p:spPr>
      </p:pic>
      <p:sp>
        <p:nvSpPr>
          <p:cNvPr id="21" name="Текст 9"/>
          <p:cNvSpPr>
            <a:spLocks noGrp="1"/>
          </p:cNvSpPr>
          <p:nvPr>
            <p:ph type="body" sz="quarter" idx="17" hasCustomPrompt="1"/>
          </p:nvPr>
        </p:nvSpPr>
        <p:spPr>
          <a:xfrm>
            <a:off x="766159" y="4437062"/>
            <a:ext cx="3026981" cy="1620687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1200">
                <a:solidFill>
                  <a:srgbClr val="000000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dirty="0"/>
              <a:t>12, Мы – компания собственников и воспринимаем ее результаты, как свои личные. Мы идем к мечте, которая вдохновляет нас делать мир лучше. На протяжении многих лет мы объединяем людей с помощью спорта, музыки и культуры, создавая таким образом по-настоящему незабываемые моменты и впечатления.</a:t>
            </a:r>
          </a:p>
        </p:txBody>
      </p:sp>
      <p:sp>
        <p:nvSpPr>
          <p:cNvPr id="22" name="Текст 9">
            <a:extLst>
              <a:ext uri="{FF2B5EF4-FFF2-40B4-BE49-F238E27FC236}">
                <a16:creationId xmlns:a16="http://schemas.microsoft.com/office/drawing/2014/main" id="{834CCDA8-4CC2-45B9-80FE-F7236A333C2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82510" y="4432191"/>
            <a:ext cx="3026981" cy="1620687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1200">
                <a:solidFill>
                  <a:srgbClr val="000000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dirty="0"/>
              <a:t>12, Мы – компания собственников и воспринимаем ее результаты, как свои личные. Мы идем к мечте, которая вдохновляет нас делать мир лучше. На протяжении многих лет мы объединяем людей с помощью спорта, музыки и культуры, создавая таким образом по-настоящему незабываемые моменты и впечатления.</a:t>
            </a:r>
          </a:p>
        </p:txBody>
      </p:sp>
      <p:sp>
        <p:nvSpPr>
          <p:cNvPr id="23" name="Текст 9">
            <a:extLst>
              <a:ext uri="{FF2B5EF4-FFF2-40B4-BE49-F238E27FC236}">
                <a16:creationId xmlns:a16="http://schemas.microsoft.com/office/drawing/2014/main" id="{4959D6CA-BDBD-487F-B8B2-A298370E7FC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98861" y="4437062"/>
            <a:ext cx="3026981" cy="1620687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1200">
                <a:solidFill>
                  <a:srgbClr val="000000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dirty="0"/>
              <a:t>12, Мы – компания собственников и воспринимаем ее результаты, как свои личные. Мы идем к мечте, которая вдохновляет нас делать мир лучше. На протяжении многих лет мы объединяем людей с помощью спорта, музыки и культуры, создавая таким образом по-настоящему незабываемые моменты и впечатления.</a:t>
            </a:r>
          </a:p>
        </p:txBody>
      </p:sp>
    </p:spTree>
    <p:extLst>
      <p:ext uri="{BB962C8B-B14F-4D97-AF65-F5344CB8AC3E}">
        <p14:creationId xmlns:p14="http://schemas.microsoft.com/office/powerpoint/2010/main" val="3712273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9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Текст 2"/>
          <p:cNvSpPr>
            <a:spLocks noGrp="1"/>
          </p:cNvSpPr>
          <p:nvPr>
            <p:ph type="body" sz="quarter" idx="21" hasCustomPrompt="1"/>
          </p:nvPr>
        </p:nvSpPr>
        <p:spPr>
          <a:xfrm>
            <a:off x="9921886" y="4903253"/>
            <a:ext cx="1529864" cy="504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1"/>
              </a:lnSpc>
              <a:spcBef>
                <a:spcPts val="0"/>
              </a:spcBef>
              <a:buNone/>
              <a:defRPr sz="1700" b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dirty="0"/>
              <a:t>Знакомство с компанией</a:t>
            </a:r>
          </a:p>
        </p:txBody>
      </p:sp>
      <p:sp>
        <p:nvSpPr>
          <p:cNvPr id="88" name="Текст 5"/>
          <p:cNvSpPr>
            <a:spLocks noGrp="1"/>
          </p:cNvSpPr>
          <p:nvPr>
            <p:ph type="body" sz="quarter" idx="22" hasCustomPrompt="1"/>
          </p:nvPr>
        </p:nvSpPr>
        <p:spPr>
          <a:xfrm>
            <a:off x="9845783" y="6072147"/>
            <a:ext cx="1075359" cy="1662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lang="ru-RU" sz="1200" b="0" i="0" baseline="0" smtClean="0">
                <a:solidFill>
                  <a:srgbClr val="000000"/>
                </a:solidFill>
                <a:effectLst/>
              </a:defRPr>
            </a:lvl1pPr>
          </a:lstStyle>
          <a:p>
            <a:pPr lvl="0"/>
            <a:r>
              <a:rPr lang="ru-RU" dirty="0"/>
              <a:t>Месяц – месяц</a:t>
            </a:r>
          </a:p>
        </p:txBody>
      </p:sp>
      <p:sp>
        <p:nvSpPr>
          <p:cNvPr id="89" name="Текст 2"/>
          <p:cNvSpPr>
            <a:spLocks noGrp="1"/>
          </p:cNvSpPr>
          <p:nvPr>
            <p:ph type="body" sz="quarter" idx="23" hasCustomPrompt="1"/>
          </p:nvPr>
        </p:nvSpPr>
        <p:spPr>
          <a:xfrm>
            <a:off x="7072910" y="4903253"/>
            <a:ext cx="1529864" cy="504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1"/>
              </a:lnSpc>
              <a:spcBef>
                <a:spcPts val="0"/>
              </a:spcBef>
              <a:buNone/>
              <a:defRPr sz="1700" b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dirty="0"/>
              <a:t>Знакомство с компанией</a:t>
            </a:r>
          </a:p>
        </p:txBody>
      </p:sp>
      <p:sp>
        <p:nvSpPr>
          <p:cNvPr id="90" name="Текст 5"/>
          <p:cNvSpPr>
            <a:spLocks noGrp="1"/>
          </p:cNvSpPr>
          <p:nvPr>
            <p:ph type="body" sz="quarter" idx="24" hasCustomPrompt="1"/>
          </p:nvPr>
        </p:nvSpPr>
        <p:spPr>
          <a:xfrm>
            <a:off x="6996807" y="6072147"/>
            <a:ext cx="1075359" cy="1662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lang="ru-RU" sz="1200" b="0" i="0" baseline="0" smtClean="0">
                <a:solidFill>
                  <a:srgbClr val="000000"/>
                </a:solidFill>
                <a:effectLst/>
              </a:defRPr>
            </a:lvl1pPr>
          </a:lstStyle>
          <a:p>
            <a:pPr lvl="0"/>
            <a:r>
              <a:rPr lang="ru-RU" dirty="0"/>
              <a:t>Месяц – месяц</a:t>
            </a:r>
          </a:p>
        </p:txBody>
      </p:sp>
      <p:sp>
        <p:nvSpPr>
          <p:cNvPr id="91" name="Текст 2"/>
          <p:cNvSpPr>
            <a:spLocks noGrp="1"/>
          </p:cNvSpPr>
          <p:nvPr>
            <p:ph type="body" sz="quarter" idx="25" hasCustomPrompt="1"/>
          </p:nvPr>
        </p:nvSpPr>
        <p:spPr>
          <a:xfrm>
            <a:off x="4206168" y="4903253"/>
            <a:ext cx="1529864" cy="504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1"/>
              </a:lnSpc>
              <a:spcBef>
                <a:spcPts val="0"/>
              </a:spcBef>
              <a:buNone/>
              <a:defRPr sz="1700" b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dirty="0"/>
              <a:t>Знакомство с компанией</a:t>
            </a:r>
          </a:p>
        </p:txBody>
      </p:sp>
      <p:sp>
        <p:nvSpPr>
          <p:cNvPr id="92" name="Текст 5"/>
          <p:cNvSpPr>
            <a:spLocks noGrp="1"/>
          </p:cNvSpPr>
          <p:nvPr>
            <p:ph type="body" sz="quarter" idx="26" hasCustomPrompt="1"/>
          </p:nvPr>
        </p:nvSpPr>
        <p:spPr>
          <a:xfrm>
            <a:off x="4135705" y="6072147"/>
            <a:ext cx="1075359" cy="1662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lang="ru-RU" sz="1200" b="0" i="0" baseline="0" smtClean="0">
                <a:solidFill>
                  <a:srgbClr val="000000"/>
                </a:solidFill>
                <a:effectLst/>
              </a:defRPr>
            </a:lvl1pPr>
          </a:lstStyle>
          <a:p>
            <a:pPr lvl="0"/>
            <a:r>
              <a:rPr lang="ru-RU" dirty="0"/>
              <a:t>Месяц – месяц</a:t>
            </a:r>
          </a:p>
        </p:txBody>
      </p:sp>
      <p:sp>
        <p:nvSpPr>
          <p:cNvPr id="93" name="Текст 2"/>
          <p:cNvSpPr>
            <a:spLocks noGrp="1"/>
          </p:cNvSpPr>
          <p:nvPr>
            <p:ph type="body" sz="quarter" idx="27" hasCustomPrompt="1"/>
          </p:nvPr>
        </p:nvSpPr>
        <p:spPr>
          <a:xfrm>
            <a:off x="1321937" y="4903253"/>
            <a:ext cx="1529864" cy="504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1"/>
              </a:lnSpc>
              <a:spcBef>
                <a:spcPts val="0"/>
              </a:spcBef>
              <a:buNone/>
              <a:defRPr sz="1700" b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dirty="0"/>
              <a:t>Знакомство с компанией</a:t>
            </a:r>
          </a:p>
        </p:txBody>
      </p:sp>
      <p:sp>
        <p:nvSpPr>
          <p:cNvPr id="94" name="Текст 5"/>
          <p:cNvSpPr>
            <a:spLocks noGrp="1"/>
          </p:cNvSpPr>
          <p:nvPr>
            <p:ph type="body" sz="quarter" idx="28" hasCustomPrompt="1"/>
          </p:nvPr>
        </p:nvSpPr>
        <p:spPr>
          <a:xfrm>
            <a:off x="1267878" y="6072147"/>
            <a:ext cx="1075359" cy="1662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lang="ru-RU" sz="1200" b="0" i="0" baseline="0" smtClean="0">
                <a:solidFill>
                  <a:srgbClr val="000000"/>
                </a:solidFill>
                <a:effectLst/>
              </a:defRPr>
            </a:lvl1pPr>
          </a:lstStyle>
          <a:p>
            <a:pPr lvl="0"/>
            <a:r>
              <a:rPr lang="ru-RU" dirty="0"/>
              <a:t>Месяц – месяц</a:t>
            </a:r>
          </a:p>
        </p:txBody>
      </p:sp>
      <p:sp>
        <p:nvSpPr>
          <p:cNvPr id="85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9921886" y="2628335"/>
            <a:ext cx="1529864" cy="504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1"/>
              </a:lnSpc>
              <a:spcBef>
                <a:spcPts val="0"/>
              </a:spcBef>
              <a:buNone/>
              <a:defRPr sz="1700" b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dirty="0"/>
              <a:t>Знакомство с компанией</a:t>
            </a:r>
          </a:p>
        </p:txBody>
      </p:sp>
      <p:sp>
        <p:nvSpPr>
          <p:cNvPr id="86" name="Текст 5"/>
          <p:cNvSpPr>
            <a:spLocks noGrp="1"/>
          </p:cNvSpPr>
          <p:nvPr>
            <p:ph type="body" sz="quarter" idx="20" hasCustomPrompt="1"/>
          </p:nvPr>
        </p:nvSpPr>
        <p:spPr>
          <a:xfrm>
            <a:off x="9845783" y="3797229"/>
            <a:ext cx="1075359" cy="1662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lang="ru-RU" sz="1200" b="0" i="0" baseline="0" smtClean="0">
                <a:solidFill>
                  <a:srgbClr val="000000"/>
                </a:solidFill>
                <a:effectLst/>
              </a:defRPr>
            </a:lvl1pPr>
          </a:lstStyle>
          <a:p>
            <a:pPr lvl="0"/>
            <a:r>
              <a:rPr lang="ru-RU" dirty="0"/>
              <a:t>Месяц – месяц</a:t>
            </a:r>
          </a:p>
        </p:txBody>
      </p:sp>
      <p:sp>
        <p:nvSpPr>
          <p:cNvPr id="83" name="Текст 2"/>
          <p:cNvSpPr>
            <a:spLocks noGrp="1"/>
          </p:cNvSpPr>
          <p:nvPr>
            <p:ph type="body" sz="quarter" idx="17" hasCustomPrompt="1"/>
          </p:nvPr>
        </p:nvSpPr>
        <p:spPr>
          <a:xfrm>
            <a:off x="7072910" y="2628335"/>
            <a:ext cx="1529864" cy="504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1"/>
              </a:lnSpc>
              <a:spcBef>
                <a:spcPts val="0"/>
              </a:spcBef>
              <a:buNone/>
              <a:defRPr sz="1700" b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dirty="0"/>
              <a:t>Знакомство с компанией</a:t>
            </a:r>
          </a:p>
        </p:txBody>
      </p:sp>
      <p:sp>
        <p:nvSpPr>
          <p:cNvPr id="84" name="Текст 5"/>
          <p:cNvSpPr>
            <a:spLocks noGrp="1"/>
          </p:cNvSpPr>
          <p:nvPr>
            <p:ph type="body" sz="quarter" idx="18" hasCustomPrompt="1"/>
          </p:nvPr>
        </p:nvSpPr>
        <p:spPr>
          <a:xfrm>
            <a:off x="6996807" y="3797229"/>
            <a:ext cx="1075359" cy="1662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lang="ru-RU" sz="1200" b="0" i="0" baseline="0" smtClean="0">
                <a:solidFill>
                  <a:srgbClr val="000000"/>
                </a:solidFill>
                <a:effectLst/>
              </a:defRPr>
            </a:lvl1pPr>
          </a:lstStyle>
          <a:p>
            <a:pPr lvl="0"/>
            <a:r>
              <a:rPr lang="ru-RU" dirty="0"/>
              <a:t>Месяц – месяц</a:t>
            </a:r>
          </a:p>
        </p:txBody>
      </p:sp>
      <p:sp>
        <p:nvSpPr>
          <p:cNvPr id="81" name="Текст 2"/>
          <p:cNvSpPr>
            <a:spLocks noGrp="1"/>
          </p:cNvSpPr>
          <p:nvPr>
            <p:ph type="body" sz="quarter" idx="15" hasCustomPrompt="1"/>
          </p:nvPr>
        </p:nvSpPr>
        <p:spPr>
          <a:xfrm>
            <a:off x="4206168" y="2628335"/>
            <a:ext cx="1529864" cy="504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1"/>
              </a:lnSpc>
              <a:spcBef>
                <a:spcPts val="0"/>
              </a:spcBef>
              <a:buNone/>
              <a:defRPr sz="1700" b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dirty="0"/>
              <a:t>Знакомство с компанией</a:t>
            </a:r>
          </a:p>
        </p:txBody>
      </p:sp>
      <p:sp>
        <p:nvSpPr>
          <p:cNvPr id="82" name="Текст 5"/>
          <p:cNvSpPr>
            <a:spLocks noGrp="1"/>
          </p:cNvSpPr>
          <p:nvPr>
            <p:ph type="body" sz="quarter" idx="16" hasCustomPrompt="1"/>
          </p:nvPr>
        </p:nvSpPr>
        <p:spPr>
          <a:xfrm>
            <a:off x="4135705" y="3797229"/>
            <a:ext cx="1075359" cy="1662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lang="ru-RU" sz="1200" b="0" i="0" baseline="0" smtClean="0">
                <a:solidFill>
                  <a:srgbClr val="000000"/>
                </a:solidFill>
                <a:effectLst/>
              </a:defRPr>
            </a:lvl1pPr>
          </a:lstStyle>
          <a:p>
            <a:pPr lvl="0"/>
            <a:r>
              <a:rPr lang="ru-RU" dirty="0"/>
              <a:t>Месяц – месяц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 hasCustomPrompt="1"/>
          </p:nvPr>
        </p:nvSpPr>
        <p:spPr>
          <a:xfrm>
            <a:off x="1321937" y="2628335"/>
            <a:ext cx="1529864" cy="504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801"/>
              </a:lnSpc>
              <a:spcBef>
                <a:spcPts val="0"/>
              </a:spcBef>
              <a:buNone/>
              <a:defRPr sz="1700" b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dirty="0"/>
              <a:t>Знакомство с компанией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1267878" y="3797229"/>
            <a:ext cx="1075359" cy="1662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lang="ru-RU" sz="1200" b="0" i="0" baseline="0" smtClean="0">
                <a:solidFill>
                  <a:srgbClr val="000000"/>
                </a:solidFill>
                <a:effectLst/>
              </a:defRPr>
            </a:lvl1pPr>
          </a:lstStyle>
          <a:p>
            <a:pPr lvl="0"/>
            <a:r>
              <a:rPr lang="ru-RU" dirty="0"/>
              <a:t>Месяц – месяц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554" y="353402"/>
            <a:ext cx="1151379" cy="713084"/>
          </a:xfrm>
          <a:prstGeom prst="rect">
            <a:avLst/>
          </a:prstGeom>
        </p:spPr>
      </p:pic>
      <p:sp>
        <p:nvSpPr>
          <p:cNvPr id="76" name="Текст 9">
            <a:extLst>
              <a:ext uri="{FF2B5EF4-FFF2-40B4-BE49-F238E27FC236}">
                <a16:creationId xmlns:a16="http://schemas.microsoft.com/office/drawing/2014/main" id="{3CAB2AF5-7504-48AF-8F4E-00D0EEA85E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4" y="353402"/>
            <a:ext cx="6480176" cy="1354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5500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ДВЕ СТРОКИ, 55</a:t>
            </a:r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78CC81A2-F697-4FF8-C86E-3E2B48E8CB2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0139" y="2549203"/>
            <a:ext cx="1075359" cy="8255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4800" spc="0" smtClean="0">
                <a:solidFill>
                  <a:srgbClr val="A92634"/>
                </a:solidFill>
                <a:cs typeface="Lucida Sans Unicode"/>
              </a:defRPr>
            </a:lvl1pPr>
          </a:lstStyle>
          <a:p>
            <a:pPr lvl="0"/>
            <a:r>
              <a:rPr lang="ru-RU" dirty="0"/>
              <a:t>0</a:t>
            </a:r>
            <a:r>
              <a:rPr lang="en-US" dirty="0"/>
              <a:t>1</a:t>
            </a:r>
            <a:endParaRPr lang="ru-RU" dirty="0"/>
          </a:p>
          <a:p>
            <a:pPr lvl="0"/>
            <a:endParaRPr lang="ru-RU" dirty="0"/>
          </a:p>
        </p:txBody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C51E4AB1-E1A1-EAF9-F2E6-7648508F5F3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12670" y="2549203"/>
            <a:ext cx="1075359" cy="8255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4800" spc="0" smtClean="0">
                <a:solidFill>
                  <a:srgbClr val="A92634"/>
                </a:solidFill>
                <a:cs typeface="Lucida Sans Unicode"/>
              </a:defRPr>
            </a:lvl1pPr>
          </a:lstStyle>
          <a:p>
            <a:pPr lvl="0"/>
            <a:r>
              <a:rPr lang="ru-RU" dirty="0"/>
              <a:t>0</a:t>
            </a:r>
            <a:r>
              <a:rPr lang="en-US" dirty="0"/>
              <a:t>2</a:t>
            </a:r>
            <a:endParaRPr lang="ru-RU" dirty="0"/>
          </a:p>
          <a:p>
            <a:pPr lvl="0"/>
            <a:endParaRPr lang="ru-RU" dirty="0"/>
          </a:p>
        </p:txBody>
      </p:sp>
      <p:sp>
        <p:nvSpPr>
          <p:cNvPr id="19" name="Текст 7">
            <a:extLst>
              <a:ext uri="{FF2B5EF4-FFF2-40B4-BE49-F238E27FC236}">
                <a16:creationId xmlns:a16="http://schemas.microsoft.com/office/drawing/2014/main" id="{1B99B929-367C-12B7-5815-7F748603204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75139" y="2549203"/>
            <a:ext cx="1075359" cy="8255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4800" spc="0" smtClean="0">
                <a:solidFill>
                  <a:srgbClr val="A92634"/>
                </a:solidFill>
                <a:cs typeface="Lucida Sans Unicode"/>
              </a:defRPr>
            </a:lvl1pPr>
          </a:lstStyle>
          <a:p>
            <a:pPr lvl="0"/>
            <a:r>
              <a:rPr lang="ru-RU" dirty="0"/>
              <a:t>0</a:t>
            </a:r>
            <a:r>
              <a:rPr lang="en-US" dirty="0"/>
              <a:t>3</a:t>
            </a:r>
            <a:endParaRPr lang="ru-RU" dirty="0"/>
          </a:p>
          <a:p>
            <a:pPr lvl="0"/>
            <a:endParaRPr lang="ru-RU" dirty="0"/>
          </a:p>
        </p:txBody>
      </p:sp>
      <p:sp>
        <p:nvSpPr>
          <p:cNvPr id="20" name="Текст 7">
            <a:extLst>
              <a:ext uri="{FF2B5EF4-FFF2-40B4-BE49-F238E27FC236}">
                <a16:creationId xmlns:a16="http://schemas.microsoft.com/office/drawing/2014/main" id="{0D7CCAA4-0AE0-C41A-65D7-3DCC4A9947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37609" y="2549203"/>
            <a:ext cx="1075359" cy="8255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4800" spc="0" smtClean="0">
                <a:solidFill>
                  <a:srgbClr val="A92634"/>
                </a:solidFill>
                <a:cs typeface="Lucida Sans Unicode"/>
              </a:defRPr>
            </a:lvl1pPr>
          </a:lstStyle>
          <a:p>
            <a:pPr lvl="0"/>
            <a:r>
              <a:rPr lang="ru-RU" dirty="0"/>
              <a:t>0</a:t>
            </a:r>
            <a:r>
              <a:rPr lang="en-US" dirty="0"/>
              <a:t>4</a:t>
            </a:r>
            <a:endParaRPr lang="ru-RU" dirty="0"/>
          </a:p>
          <a:p>
            <a:pPr lvl="0"/>
            <a:endParaRPr lang="ru-RU" dirty="0"/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id="{57133E75-2D71-7D87-FC93-0E89F7AFAB8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60139" y="4815325"/>
            <a:ext cx="1075359" cy="8255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4800" spc="0" smtClean="0">
                <a:solidFill>
                  <a:srgbClr val="A92634"/>
                </a:solidFill>
                <a:cs typeface="Lucida Sans Unicode"/>
              </a:defRPr>
            </a:lvl1pPr>
          </a:lstStyle>
          <a:p>
            <a:pPr lvl="0"/>
            <a:r>
              <a:rPr lang="ru-RU" dirty="0"/>
              <a:t>0</a:t>
            </a:r>
            <a:r>
              <a:rPr lang="en-US" dirty="0"/>
              <a:t>5</a:t>
            </a:r>
            <a:endParaRPr lang="ru-RU" dirty="0"/>
          </a:p>
          <a:p>
            <a:pPr lvl="0"/>
            <a:endParaRPr lang="ru-RU" dirty="0"/>
          </a:p>
        </p:txBody>
      </p:sp>
      <p:sp>
        <p:nvSpPr>
          <p:cNvPr id="22" name="Текст 7">
            <a:extLst>
              <a:ext uri="{FF2B5EF4-FFF2-40B4-BE49-F238E27FC236}">
                <a16:creationId xmlns:a16="http://schemas.microsoft.com/office/drawing/2014/main" id="{B1D22891-C13A-A23F-4509-8B547A2A909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412670" y="4815325"/>
            <a:ext cx="1075359" cy="8255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4800" spc="0" smtClean="0">
                <a:solidFill>
                  <a:srgbClr val="A92634"/>
                </a:solidFill>
                <a:cs typeface="Lucida Sans Unicode"/>
              </a:defRPr>
            </a:lvl1pPr>
          </a:lstStyle>
          <a:p>
            <a:pPr lvl="0"/>
            <a:r>
              <a:rPr lang="ru-RU" dirty="0"/>
              <a:t>0</a:t>
            </a:r>
            <a:r>
              <a:rPr lang="en-US" dirty="0"/>
              <a:t>6</a:t>
            </a:r>
            <a:endParaRPr lang="ru-RU" dirty="0"/>
          </a:p>
          <a:p>
            <a:pPr lvl="0"/>
            <a:endParaRPr lang="ru-RU" dirty="0"/>
          </a:p>
        </p:txBody>
      </p:sp>
      <p:sp>
        <p:nvSpPr>
          <p:cNvPr id="23" name="Текст 7">
            <a:extLst>
              <a:ext uri="{FF2B5EF4-FFF2-40B4-BE49-F238E27FC236}">
                <a16:creationId xmlns:a16="http://schemas.microsoft.com/office/drawing/2014/main" id="{5D11DCDE-FE8D-6C69-D54C-6D0CE013C20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75139" y="4815325"/>
            <a:ext cx="1075359" cy="8255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4800" spc="0" smtClean="0">
                <a:solidFill>
                  <a:srgbClr val="A92634"/>
                </a:solidFill>
                <a:cs typeface="Lucida Sans Unicode"/>
              </a:defRPr>
            </a:lvl1pPr>
          </a:lstStyle>
          <a:p>
            <a:pPr lvl="0"/>
            <a:r>
              <a:rPr lang="ru-RU" dirty="0"/>
              <a:t>0</a:t>
            </a:r>
            <a:r>
              <a:rPr lang="en-US" dirty="0"/>
              <a:t>7</a:t>
            </a:r>
            <a:endParaRPr lang="ru-RU" dirty="0"/>
          </a:p>
          <a:p>
            <a:pPr lvl="0"/>
            <a:endParaRPr lang="ru-RU" dirty="0"/>
          </a:p>
        </p:txBody>
      </p:sp>
      <p:sp>
        <p:nvSpPr>
          <p:cNvPr id="24" name="Текст 7">
            <a:extLst>
              <a:ext uri="{FF2B5EF4-FFF2-40B4-BE49-F238E27FC236}">
                <a16:creationId xmlns:a16="http://schemas.microsoft.com/office/drawing/2014/main" id="{308E0942-0EE0-64CC-2500-72EE3519FF4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37609" y="4815325"/>
            <a:ext cx="1075359" cy="8255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4800" spc="0" smtClean="0">
                <a:solidFill>
                  <a:srgbClr val="A92634"/>
                </a:solidFill>
                <a:cs typeface="Lucida Sans Unicode"/>
              </a:defRPr>
            </a:lvl1pPr>
          </a:lstStyle>
          <a:p>
            <a:pPr lvl="0"/>
            <a:r>
              <a:rPr lang="ru-RU" dirty="0"/>
              <a:t>0</a:t>
            </a:r>
            <a:r>
              <a:rPr lang="en-US" dirty="0"/>
              <a:t>8</a:t>
            </a:r>
            <a:endParaRPr lang="ru-RU" dirty="0"/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7209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жёлтый_таблица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0489"/>
            <a:ext cx="12192000" cy="6948489"/>
          </a:xfrm>
          <a:prstGeom prst="rect">
            <a:avLst/>
          </a:prstGeom>
        </p:spPr>
      </p:pic>
      <p:sp>
        <p:nvSpPr>
          <p:cNvPr id="14" name="Текст 9"/>
          <p:cNvSpPr>
            <a:spLocks noGrp="1"/>
          </p:cNvSpPr>
          <p:nvPr>
            <p:ph type="body" sz="quarter" idx="18" hasCustomPrompt="1"/>
          </p:nvPr>
        </p:nvSpPr>
        <p:spPr>
          <a:xfrm>
            <a:off x="479424" y="3150329"/>
            <a:ext cx="777877" cy="76174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>
              <a:buNone/>
              <a:defRPr sz="5500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8" name="Текст 9"/>
          <p:cNvSpPr>
            <a:spLocks noGrp="1"/>
          </p:cNvSpPr>
          <p:nvPr>
            <p:ph type="body" sz="quarter" idx="20" hasCustomPrompt="1"/>
          </p:nvPr>
        </p:nvSpPr>
        <p:spPr>
          <a:xfrm>
            <a:off x="1647825" y="3178867"/>
            <a:ext cx="3600450" cy="72561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200">
                <a:solidFill>
                  <a:srgbClr val="000000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dirty="0"/>
              <a:t>12, Мы – компания собственников и воспринимаем ее результаты, как свои личные.</a:t>
            </a:r>
          </a:p>
        </p:txBody>
      </p:sp>
      <p:sp>
        <p:nvSpPr>
          <p:cNvPr id="33" name="Текст 9"/>
          <p:cNvSpPr>
            <a:spLocks noGrp="1"/>
          </p:cNvSpPr>
          <p:nvPr>
            <p:ph type="body" sz="quarter" idx="22" hasCustomPrompt="1"/>
          </p:nvPr>
        </p:nvSpPr>
        <p:spPr>
          <a:xfrm>
            <a:off x="479424" y="4276463"/>
            <a:ext cx="777877" cy="76174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>
              <a:buNone/>
              <a:defRPr sz="5500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19" name="Текст 9"/>
          <p:cNvSpPr>
            <a:spLocks noGrp="1"/>
          </p:cNvSpPr>
          <p:nvPr>
            <p:ph type="body" sz="quarter" idx="24" hasCustomPrompt="1"/>
          </p:nvPr>
        </p:nvSpPr>
        <p:spPr>
          <a:xfrm>
            <a:off x="479423" y="5402597"/>
            <a:ext cx="777877" cy="76174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>
              <a:buNone/>
              <a:defRPr sz="5500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20" name="Текст 9"/>
          <p:cNvSpPr>
            <a:spLocks noGrp="1"/>
          </p:cNvSpPr>
          <p:nvPr>
            <p:ph type="body" sz="quarter" idx="25" hasCustomPrompt="1"/>
          </p:nvPr>
        </p:nvSpPr>
        <p:spPr>
          <a:xfrm>
            <a:off x="1647825" y="4298975"/>
            <a:ext cx="3600450" cy="72561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200">
                <a:solidFill>
                  <a:srgbClr val="000000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dirty="0"/>
              <a:t>12, Мы – компания собственников и воспринимаем ее результаты, как свои личные.</a:t>
            </a:r>
          </a:p>
        </p:txBody>
      </p:sp>
      <p:sp>
        <p:nvSpPr>
          <p:cNvPr id="21" name="Текст 9"/>
          <p:cNvSpPr>
            <a:spLocks noGrp="1"/>
          </p:cNvSpPr>
          <p:nvPr>
            <p:ph type="body" sz="quarter" idx="26" hasCustomPrompt="1"/>
          </p:nvPr>
        </p:nvSpPr>
        <p:spPr>
          <a:xfrm>
            <a:off x="1647825" y="5419084"/>
            <a:ext cx="3600450" cy="72561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200">
                <a:solidFill>
                  <a:srgbClr val="000000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dirty="0"/>
              <a:t>12, Мы – компания собственников и воспринимаем ее результаты, как свои личные.</a:t>
            </a:r>
          </a:p>
        </p:txBody>
      </p:sp>
      <p:sp>
        <p:nvSpPr>
          <p:cNvPr id="22" name="Текст 9"/>
          <p:cNvSpPr>
            <a:spLocks noGrp="1"/>
          </p:cNvSpPr>
          <p:nvPr>
            <p:ph type="body" sz="quarter" idx="27" hasCustomPrompt="1"/>
          </p:nvPr>
        </p:nvSpPr>
        <p:spPr>
          <a:xfrm>
            <a:off x="6203951" y="3150329"/>
            <a:ext cx="777876" cy="76174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>
              <a:buNone/>
              <a:defRPr sz="5500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23" name="Текст 9"/>
          <p:cNvSpPr>
            <a:spLocks noGrp="1"/>
          </p:cNvSpPr>
          <p:nvPr>
            <p:ph type="body" sz="quarter" idx="28" hasCustomPrompt="1"/>
          </p:nvPr>
        </p:nvSpPr>
        <p:spPr>
          <a:xfrm>
            <a:off x="7372351" y="3178867"/>
            <a:ext cx="3600450" cy="72561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200">
                <a:solidFill>
                  <a:srgbClr val="000000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dirty="0"/>
              <a:t>12, Мы – компания собственников и воспринимаем ее результаты, как свои личные.</a:t>
            </a:r>
          </a:p>
        </p:txBody>
      </p:sp>
      <p:sp>
        <p:nvSpPr>
          <p:cNvPr id="24" name="Текст 9"/>
          <p:cNvSpPr>
            <a:spLocks noGrp="1"/>
          </p:cNvSpPr>
          <p:nvPr>
            <p:ph type="body" sz="quarter" idx="29" hasCustomPrompt="1"/>
          </p:nvPr>
        </p:nvSpPr>
        <p:spPr>
          <a:xfrm>
            <a:off x="6203951" y="4276463"/>
            <a:ext cx="777876" cy="76174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>
              <a:buNone/>
              <a:defRPr sz="5500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25" name="Текст 9"/>
          <p:cNvSpPr>
            <a:spLocks noGrp="1"/>
          </p:cNvSpPr>
          <p:nvPr>
            <p:ph type="body" sz="quarter" idx="30" hasCustomPrompt="1"/>
          </p:nvPr>
        </p:nvSpPr>
        <p:spPr>
          <a:xfrm>
            <a:off x="6203950" y="5402597"/>
            <a:ext cx="777876" cy="76174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>
              <a:buNone/>
              <a:defRPr sz="5500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06</a:t>
            </a:r>
          </a:p>
        </p:txBody>
      </p:sp>
      <p:sp>
        <p:nvSpPr>
          <p:cNvPr id="30" name="Текст 9"/>
          <p:cNvSpPr>
            <a:spLocks noGrp="1"/>
          </p:cNvSpPr>
          <p:nvPr>
            <p:ph type="body" sz="quarter" idx="31" hasCustomPrompt="1"/>
          </p:nvPr>
        </p:nvSpPr>
        <p:spPr>
          <a:xfrm>
            <a:off x="7372351" y="4298975"/>
            <a:ext cx="3600450" cy="72561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200">
                <a:solidFill>
                  <a:srgbClr val="000000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dirty="0"/>
              <a:t>12, Мы – компания собственников и воспринимаем ее результаты, как свои личные.</a:t>
            </a:r>
          </a:p>
        </p:txBody>
      </p:sp>
      <p:sp>
        <p:nvSpPr>
          <p:cNvPr id="31" name="Текст 9"/>
          <p:cNvSpPr>
            <a:spLocks noGrp="1"/>
          </p:cNvSpPr>
          <p:nvPr>
            <p:ph type="body" sz="quarter" idx="32" hasCustomPrompt="1"/>
          </p:nvPr>
        </p:nvSpPr>
        <p:spPr>
          <a:xfrm>
            <a:off x="7372351" y="5419084"/>
            <a:ext cx="3600450" cy="72561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200">
                <a:solidFill>
                  <a:srgbClr val="000000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dirty="0"/>
              <a:t>12, Мы – компания собственников и воспринимаем ее результаты, как свои личные.</a:t>
            </a:r>
          </a:p>
        </p:txBody>
      </p:sp>
      <p:pic>
        <p:nvPicPr>
          <p:cNvPr id="59" name="Рисунок 5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554" y="353402"/>
            <a:ext cx="1151379" cy="713084"/>
          </a:xfrm>
          <a:prstGeom prst="rect">
            <a:avLst/>
          </a:prstGeom>
        </p:spPr>
      </p:pic>
      <p:sp>
        <p:nvSpPr>
          <p:cNvPr id="60" name="Текст 9">
            <a:extLst>
              <a:ext uri="{FF2B5EF4-FFF2-40B4-BE49-F238E27FC236}">
                <a16:creationId xmlns:a16="http://schemas.microsoft.com/office/drawing/2014/main" id="{3CAB2AF5-7504-48AF-8F4E-00D0EEA85E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4" y="353402"/>
            <a:ext cx="4961372" cy="1354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5500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ДВЕ СТРОКИ, 55</a:t>
            </a:r>
          </a:p>
        </p:txBody>
      </p:sp>
      <p:sp>
        <p:nvSpPr>
          <p:cNvPr id="26" name="Текст 9"/>
          <p:cNvSpPr>
            <a:spLocks noGrp="1"/>
          </p:cNvSpPr>
          <p:nvPr>
            <p:ph type="body" sz="quarter" idx="23" hasCustomPrompt="1"/>
          </p:nvPr>
        </p:nvSpPr>
        <p:spPr>
          <a:xfrm>
            <a:off x="6203950" y="353402"/>
            <a:ext cx="3600450" cy="1292662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200" strike="noStrike" baseline="0">
                <a:solidFill>
                  <a:srgbClr val="000000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dirty="0"/>
              <a:t>12, Мы – компания собственников и воспринимаем ее результаты, как свои личные. Мы идем к мечте, которая вдохновляет нас делать мир лучше. На протяжении многих лет мы объединяем людей с помощью спорта, музыки и культуры, создавая таким образом по-настоящему незабываемые моменты и впечатления.</a:t>
            </a:r>
          </a:p>
        </p:txBody>
      </p:sp>
    </p:spTree>
    <p:extLst>
      <p:ext uri="{BB962C8B-B14F-4D97-AF65-F5344CB8AC3E}">
        <p14:creationId xmlns:p14="http://schemas.microsoft.com/office/powerpoint/2010/main" val="39872585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9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_беж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70" y="-25352"/>
            <a:ext cx="12268940" cy="690870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81" y="5326380"/>
            <a:ext cx="1711388" cy="1059915"/>
          </a:xfrm>
          <a:prstGeom prst="rect">
            <a:avLst/>
          </a:prstGeom>
        </p:spPr>
      </p:pic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6CA62BDB-34B0-4471-BBE6-B28DFE7E16D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32400" y="4136410"/>
            <a:ext cx="6480176" cy="249299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90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строки, 90</a:t>
            </a:r>
          </a:p>
        </p:txBody>
      </p:sp>
    </p:spTree>
    <p:extLst>
      <p:ext uri="{BB962C8B-B14F-4D97-AF65-F5344CB8AC3E}">
        <p14:creationId xmlns:p14="http://schemas.microsoft.com/office/powerpoint/2010/main" val="2141041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55">
          <p15:clr>
            <a:srgbClr val="FBAE40"/>
          </p15:clr>
        </p15:guide>
        <p15:guide id="2" orient="horz" pos="2183">
          <p15:clr>
            <a:srgbClr val="FBAE40"/>
          </p15:clr>
        </p15:guide>
        <p15:guide id="3" orient="horz" pos="1275">
          <p15:clr>
            <a:srgbClr val="FBAE40"/>
          </p15:clr>
        </p15:guide>
        <p15:guide id="4" orient="horz" pos="2727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жёлтый_таблица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0489"/>
            <a:ext cx="12192000" cy="6948489"/>
          </a:xfrm>
          <a:prstGeom prst="rect">
            <a:avLst/>
          </a:prstGeom>
        </p:spPr>
      </p:pic>
      <p:sp>
        <p:nvSpPr>
          <p:cNvPr id="16" name="Текст 9"/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6012418"/>
            <a:ext cx="777377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200" baseline="0">
                <a:solidFill>
                  <a:srgbClr val="000000"/>
                </a:solidFill>
                <a:latin typeface="+mn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Для редактирования таблицы необходимо скопировать её из Шаблона. «Вид»</a:t>
            </a:r>
            <a:r>
              <a:rPr lang="en-US" dirty="0"/>
              <a:t> –</a:t>
            </a:r>
            <a:r>
              <a:rPr lang="ru-RU" dirty="0"/>
              <a:t> «Образец слайдов» </a:t>
            </a:r>
            <a:r>
              <a:rPr lang="en-US" dirty="0"/>
              <a:t>–</a:t>
            </a:r>
            <a:r>
              <a:rPr lang="ru-RU" dirty="0"/>
              <a:t> Скопировать таблицу – «Закрыть режим образца» </a:t>
            </a:r>
            <a:r>
              <a:rPr lang="en-US" dirty="0"/>
              <a:t>–</a:t>
            </a:r>
            <a:r>
              <a:rPr lang="ru-RU" dirty="0"/>
              <a:t> Вставить таблицу на нужный слайд</a:t>
            </a:r>
          </a:p>
        </p:txBody>
      </p:sp>
      <p:sp>
        <p:nvSpPr>
          <p:cNvPr id="6" name="Текст 9">
            <a:extLst>
              <a:ext uri="{FF2B5EF4-FFF2-40B4-BE49-F238E27FC236}">
                <a16:creationId xmlns:a16="http://schemas.microsoft.com/office/drawing/2014/main" id="{3CAB2AF5-7504-48AF-8F4E-00D0EEA85E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4" y="353402"/>
            <a:ext cx="6480176" cy="1354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5500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ДВЕ СТРОКИ, 55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554" y="353402"/>
            <a:ext cx="1151379" cy="713084"/>
          </a:xfrm>
          <a:prstGeom prst="rect">
            <a:avLst/>
          </a:prstGeom>
        </p:spPr>
      </p:pic>
      <p:sp>
        <p:nvSpPr>
          <p:cNvPr id="4" name="Таблица 3">
            <a:extLst>
              <a:ext uri="{FF2B5EF4-FFF2-40B4-BE49-F238E27FC236}">
                <a16:creationId xmlns:a16="http://schemas.microsoft.com/office/drawing/2014/main" id="{E64527A8-3175-A962-AB8E-12506439C5C5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479424" y="2124075"/>
            <a:ext cx="11239509" cy="37274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734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95">
          <p15:clr>
            <a:srgbClr val="FBAE40"/>
          </p15:clr>
        </p15:guide>
        <p15:guide id="2" pos="6244" userDrawn="1">
          <p15:clr>
            <a:srgbClr val="FBAE40"/>
          </p15:clr>
        </p15:guide>
        <p15:guide id="3" pos="5042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жёлтый__инфографика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9"/>
          <p:cNvSpPr>
            <a:spLocks noGrp="1"/>
          </p:cNvSpPr>
          <p:nvPr>
            <p:ph type="body" sz="quarter" idx="17" hasCustomPrompt="1"/>
          </p:nvPr>
        </p:nvSpPr>
        <p:spPr>
          <a:xfrm>
            <a:off x="479427" y="4127976"/>
            <a:ext cx="1692273" cy="53607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1200">
                <a:solidFill>
                  <a:srgbClr val="000000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dirty="0"/>
              <a:t>12, Мы – компания собственников и воспринимаем её.</a:t>
            </a:r>
          </a:p>
        </p:txBody>
      </p:sp>
      <p:sp>
        <p:nvSpPr>
          <p:cNvPr id="8" name="Текст 9"/>
          <p:cNvSpPr>
            <a:spLocks noGrp="1"/>
          </p:cNvSpPr>
          <p:nvPr>
            <p:ph type="body" sz="quarter" idx="18" hasCustomPrompt="1"/>
          </p:nvPr>
        </p:nvSpPr>
        <p:spPr>
          <a:xfrm>
            <a:off x="479424" y="3301810"/>
            <a:ext cx="1302181" cy="76174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>
              <a:buNone/>
              <a:defRPr sz="5500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50%</a:t>
            </a:r>
            <a:endParaRPr lang="ru-RU" dirty="0"/>
          </a:p>
        </p:txBody>
      </p:sp>
      <p:sp>
        <p:nvSpPr>
          <p:cNvPr id="16" name="Текст 9"/>
          <p:cNvSpPr>
            <a:spLocks noGrp="1"/>
          </p:cNvSpPr>
          <p:nvPr>
            <p:ph type="body" sz="quarter" idx="19" hasCustomPrompt="1"/>
          </p:nvPr>
        </p:nvSpPr>
        <p:spPr>
          <a:xfrm>
            <a:off x="2404998" y="4133015"/>
            <a:ext cx="1692273" cy="53607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1200">
                <a:solidFill>
                  <a:srgbClr val="000000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dirty="0"/>
              <a:t>12, Мы – компания собственников и воспринимаем её.</a:t>
            </a:r>
          </a:p>
        </p:txBody>
      </p:sp>
      <p:sp>
        <p:nvSpPr>
          <p:cNvPr id="17" name="Текст 9"/>
          <p:cNvSpPr>
            <a:spLocks noGrp="1"/>
          </p:cNvSpPr>
          <p:nvPr>
            <p:ph type="body" sz="quarter" idx="20" hasCustomPrompt="1"/>
          </p:nvPr>
        </p:nvSpPr>
        <p:spPr>
          <a:xfrm>
            <a:off x="2404995" y="3306849"/>
            <a:ext cx="1302181" cy="76174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>
              <a:buNone/>
              <a:defRPr sz="5500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40</a:t>
            </a:r>
            <a:r>
              <a:rPr lang="en-US" dirty="0"/>
              <a:t>%</a:t>
            </a:r>
            <a:endParaRPr lang="ru-RU" dirty="0"/>
          </a:p>
        </p:txBody>
      </p:sp>
      <p:sp>
        <p:nvSpPr>
          <p:cNvPr id="18" name="Текст 9"/>
          <p:cNvSpPr>
            <a:spLocks noGrp="1"/>
          </p:cNvSpPr>
          <p:nvPr>
            <p:ph type="body" sz="quarter" idx="21" hasCustomPrompt="1"/>
          </p:nvPr>
        </p:nvSpPr>
        <p:spPr>
          <a:xfrm>
            <a:off x="2383542" y="5845672"/>
            <a:ext cx="1692273" cy="53607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1200" baseline="0">
                <a:solidFill>
                  <a:srgbClr val="000000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dirty="0"/>
              <a:t>12, Мы – компания собственников и воспринимаем её.</a:t>
            </a:r>
          </a:p>
        </p:txBody>
      </p:sp>
      <p:sp>
        <p:nvSpPr>
          <p:cNvPr id="20" name="Текст 9"/>
          <p:cNvSpPr>
            <a:spLocks noGrp="1"/>
          </p:cNvSpPr>
          <p:nvPr>
            <p:ph type="body" sz="quarter" idx="23" hasCustomPrompt="1"/>
          </p:nvPr>
        </p:nvSpPr>
        <p:spPr>
          <a:xfrm>
            <a:off x="479427" y="5845672"/>
            <a:ext cx="1692273" cy="53607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1200" baseline="0">
                <a:solidFill>
                  <a:srgbClr val="000000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dirty="0"/>
              <a:t>12, Мы – компания собственников и воспринимаем её.</a:t>
            </a:r>
          </a:p>
        </p:txBody>
      </p:sp>
      <p:sp>
        <p:nvSpPr>
          <p:cNvPr id="21" name="Текст 9"/>
          <p:cNvSpPr>
            <a:spLocks noGrp="1"/>
          </p:cNvSpPr>
          <p:nvPr>
            <p:ph type="body" sz="quarter" idx="24" hasCustomPrompt="1"/>
          </p:nvPr>
        </p:nvSpPr>
        <p:spPr>
          <a:xfrm>
            <a:off x="479424" y="5019506"/>
            <a:ext cx="1302181" cy="76174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>
              <a:buNone/>
              <a:defRPr sz="5500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10%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BC286E99-D99A-4565-883A-CC9D14647307}"/>
              </a:ext>
            </a:extLst>
          </p:cNvPr>
          <p:cNvGrpSpPr/>
          <p:nvPr userDrawn="1"/>
        </p:nvGrpSpPr>
        <p:grpSpPr>
          <a:xfrm>
            <a:off x="2404995" y="5019506"/>
            <a:ext cx="674712" cy="674712"/>
            <a:chOff x="2404995" y="4806172"/>
            <a:chExt cx="1226297" cy="1226297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960683B0-2724-47DA-9290-F410D506A606}"/>
                </a:ext>
              </a:extLst>
            </p:cNvPr>
            <p:cNvSpPr/>
            <p:nvPr/>
          </p:nvSpPr>
          <p:spPr>
            <a:xfrm>
              <a:off x="2404995" y="4806172"/>
              <a:ext cx="1226297" cy="1226297"/>
            </a:xfrm>
            <a:prstGeom prst="ellipse">
              <a:avLst/>
            </a:prstGeom>
            <a:no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9" name="Прямая со стрелкой 18">
              <a:extLst>
                <a:ext uri="{FF2B5EF4-FFF2-40B4-BE49-F238E27FC236}">
                  <a16:creationId xmlns:a16="http://schemas.microsoft.com/office/drawing/2014/main" id="{A155B95F-C1F0-46E8-A831-8E5FCBE41C33}"/>
                </a:ext>
              </a:extLst>
            </p:cNvPr>
            <p:cNvCxnSpPr>
              <a:cxnSpLocks/>
            </p:cNvCxnSpPr>
            <p:nvPr/>
          </p:nvCxnSpPr>
          <p:spPr>
            <a:xfrm>
              <a:off x="2640984" y="5419320"/>
              <a:ext cx="821690" cy="0"/>
            </a:xfrm>
            <a:prstGeom prst="straightConnector1">
              <a:avLst/>
            </a:prstGeom>
            <a:ln w="5080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Текст 9">
            <a:extLst>
              <a:ext uri="{FF2B5EF4-FFF2-40B4-BE49-F238E27FC236}">
                <a16:creationId xmlns:a16="http://schemas.microsoft.com/office/drawing/2014/main" id="{3CAB2AF5-7504-48AF-8F4E-00D0EEA85E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4" y="353402"/>
            <a:ext cx="5626432" cy="1354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5500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ДВЕ СТРОКИ, 55</a:t>
            </a:r>
          </a:p>
        </p:txBody>
      </p:sp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554" y="353402"/>
            <a:ext cx="1151379" cy="713084"/>
          </a:xfrm>
          <a:prstGeom prst="rect">
            <a:avLst/>
          </a:prstGeom>
        </p:spPr>
      </p:pic>
      <p:sp>
        <p:nvSpPr>
          <p:cNvPr id="3" name="Диаграмма 2">
            <a:extLst>
              <a:ext uri="{FF2B5EF4-FFF2-40B4-BE49-F238E27FC236}">
                <a16:creationId xmlns:a16="http://schemas.microsoft.com/office/drawing/2014/main" id="{359CA077-2F3F-7320-2E6B-82477D48BE30}"/>
              </a:ext>
            </a:extLst>
          </p:cNvPr>
          <p:cNvSpPr>
            <a:spLocks noGrp="1"/>
          </p:cNvSpPr>
          <p:nvPr>
            <p:ph type="chart" sz="quarter" idx="25"/>
          </p:nvPr>
        </p:nvSpPr>
        <p:spPr>
          <a:xfrm>
            <a:off x="5257800" y="1947863"/>
            <a:ext cx="6461125" cy="443388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376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95">
          <p15:clr>
            <a:srgbClr val="FBAE40"/>
          </p15:clr>
        </p15:guide>
        <p15:guide id="2" pos="6244">
          <p15:clr>
            <a:srgbClr val="FBAE40"/>
          </p15:clr>
        </p15:guide>
        <p15:guide id="3" pos="5042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_беж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428" y="0"/>
            <a:ext cx="12191144" cy="6857518"/>
          </a:xfrm>
          <a:prstGeom prst="rect">
            <a:avLst/>
          </a:prstGeom>
          <a:solidFill>
            <a:srgbClr val="614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449" tIns="27725" rIns="55449" bIns="277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092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593" y="479252"/>
            <a:ext cx="1469692" cy="910225"/>
          </a:xfrm>
          <a:prstGeom prst="rect">
            <a:avLst/>
          </a:prstGeom>
        </p:spPr>
      </p:pic>
      <p:sp>
        <p:nvSpPr>
          <p:cNvPr id="9" name="object 10"/>
          <p:cNvSpPr txBox="1">
            <a:spLocks noGrp="1"/>
          </p:cNvSpPr>
          <p:nvPr>
            <p:ph type="title" idx="4294967295"/>
          </p:nvPr>
        </p:nvSpPr>
        <p:spPr>
          <a:xfrm flipH="1">
            <a:off x="495728" y="177800"/>
            <a:ext cx="8216472" cy="2246689"/>
          </a:xfrm>
          <a:prstGeom prst="rect">
            <a:avLst/>
          </a:prstGeom>
        </p:spPr>
        <p:txBody>
          <a:bodyPr vert="horz" wrap="square" lIns="0" tIns="112697" rIns="0" bIns="0" rtlCol="0">
            <a:spAutoFit/>
          </a:bodyPr>
          <a:lstStyle/>
          <a:p>
            <a:pPr marL="19253">
              <a:spcBef>
                <a:spcPts val="73"/>
              </a:spcBef>
            </a:pPr>
            <a:r>
              <a:rPr sz="7700" dirty="0">
                <a:solidFill>
                  <a:srgbClr val="FFFFFF"/>
                </a:solidFill>
                <a:latin typeface="Bebas Neue Cyrillic" panose="02000506000000020004" pitchFamily="2" charset="0"/>
              </a:rPr>
              <a:t>заголовок</a:t>
            </a:r>
            <a:endParaRPr sz="7700" dirty="0">
              <a:latin typeface="Bebas Neue Cyrillic" panose="02000506000000020004" pitchFamily="2" charset="0"/>
            </a:endParaRPr>
          </a:p>
          <a:p>
            <a:pPr marL="664620"/>
            <a:r>
              <a:rPr sz="7700" dirty="0">
                <a:solidFill>
                  <a:srgbClr val="FFFFFF"/>
                </a:solidFill>
                <a:latin typeface="Bebas Neue Cyrillic" panose="02000506000000020004" pitchFamily="2" charset="0"/>
              </a:rPr>
              <a:t>в две строки</a:t>
            </a:r>
            <a:endParaRPr sz="7700" dirty="0">
              <a:latin typeface="Bebas Neue Cyrillic" panose="02000506000000020004" pitchFamily="2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" y="2823442"/>
            <a:ext cx="12194319" cy="40409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1042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55">
          <p15:clr>
            <a:srgbClr val="FBAE40"/>
          </p15:clr>
        </p15:guide>
        <p15:guide id="2" orient="horz" pos="1525">
          <p15:clr>
            <a:srgbClr val="FBAE40"/>
          </p15:clr>
        </p15:guide>
        <p15:guide id="3" orient="horz" pos="1230">
          <p15:clr>
            <a:srgbClr val="FBAE40"/>
          </p15:clr>
        </p15:guide>
        <p15:guide id="4" orient="horz" pos="272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_синий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 userDrawn="1"/>
        </p:nvSpPr>
        <p:spPr>
          <a:xfrm>
            <a:off x="428" y="0"/>
            <a:ext cx="12191144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78A3B4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05845" y="395549"/>
            <a:ext cx="5812480" cy="176971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46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Мечтаем о большем, наполняя</a:t>
            </a:r>
            <a:r>
              <a:rPr lang="en-US" dirty="0"/>
              <a:t> </a:t>
            </a:r>
            <a:r>
              <a:rPr lang="ru-RU" dirty="0"/>
              <a:t>будущее радостными моментами ВМЕСТЕ</a:t>
            </a:r>
          </a:p>
        </p:txBody>
      </p:sp>
      <p:grpSp>
        <p:nvGrpSpPr>
          <p:cNvPr id="5" name="object 3"/>
          <p:cNvGrpSpPr/>
          <p:nvPr userDrawn="1"/>
        </p:nvGrpSpPr>
        <p:grpSpPr>
          <a:xfrm>
            <a:off x="-41713" y="2341703"/>
            <a:ext cx="12275473" cy="4296936"/>
            <a:chOff x="-69495" y="3861642"/>
            <a:chExt cx="20243165" cy="7085965"/>
          </a:xfrm>
        </p:grpSpPr>
        <p:sp>
          <p:nvSpPr>
            <p:cNvPr id="6" name="object 4"/>
            <p:cNvSpPr/>
            <p:nvPr/>
          </p:nvSpPr>
          <p:spPr>
            <a:xfrm>
              <a:off x="0" y="9020862"/>
              <a:ext cx="20104100" cy="139700"/>
            </a:xfrm>
            <a:custGeom>
              <a:avLst/>
              <a:gdLst/>
              <a:ahLst/>
              <a:cxnLst/>
              <a:rect l="l" t="t" r="r" b="b"/>
              <a:pathLst>
                <a:path w="20104100" h="139700">
                  <a:moveTo>
                    <a:pt x="0" y="0"/>
                  </a:moveTo>
                  <a:lnTo>
                    <a:pt x="0" y="139367"/>
                  </a:lnTo>
                  <a:lnTo>
                    <a:pt x="20104100" y="139367"/>
                  </a:lnTo>
                  <a:lnTo>
                    <a:pt x="201041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245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7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9495" y="3861642"/>
              <a:ext cx="20243090" cy="7085872"/>
            </a:xfrm>
            <a:prstGeom prst="rect">
              <a:avLst/>
            </a:prstGeom>
          </p:spPr>
        </p:pic>
      </p:grpSp>
      <p:sp>
        <p:nvSpPr>
          <p:cNvPr id="8" name="object 6"/>
          <p:cNvSpPr/>
          <p:nvPr userDrawn="1"/>
        </p:nvSpPr>
        <p:spPr>
          <a:xfrm>
            <a:off x="1459784" y="480579"/>
            <a:ext cx="706208" cy="1371985"/>
          </a:xfrm>
          <a:custGeom>
            <a:avLst/>
            <a:gdLst/>
            <a:ahLst/>
            <a:cxnLst/>
            <a:rect l="l" t="t" r="r" b="b"/>
            <a:pathLst>
              <a:path w="1164589" h="2262505">
                <a:moveTo>
                  <a:pt x="1163985" y="1098081"/>
                </a:moveTo>
                <a:lnTo>
                  <a:pt x="1163985" y="2262088"/>
                </a:lnTo>
                <a:lnTo>
                  <a:pt x="0" y="2262088"/>
                </a:lnTo>
                <a:lnTo>
                  <a:pt x="0" y="1218873"/>
                </a:lnTo>
                <a:lnTo>
                  <a:pt x="527093" y="0"/>
                </a:lnTo>
                <a:lnTo>
                  <a:pt x="1021235" y="0"/>
                </a:lnTo>
                <a:lnTo>
                  <a:pt x="702784" y="1098081"/>
                </a:lnTo>
                <a:lnTo>
                  <a:pt x="1163985" y="1098081"/>
                </a:lnTo>
                <a:close/>
              </a:path>
            </a:pathLst>
          </a:custGeom>
          <a:ln w="314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" name="object 7"/>
          <p:cNvSpPr/>
          <p:nvPr userDrawn="1"/>
        </p:nvSpPr>
        <p:spPr>
          <a:xfrm>
            <a:off x="487591" y="480579"/>
            <a:ext cx="706208" cy="1371985"/>
          </a:xfrm>
          <a:custGeom>
            <a:avLst/>
            <a:gdLst/>
            <a:ahLst/>
            <a:cxnLst/>
            <a:rect l="l" t="t" r="r" b="b"/>
            <a:pathLst>
              <a:path w="1164589" h="2262505">
                <a:moveTo>
                  <a:pt x="1163985" y="1098081"/>
                </a:moveTo>
                <a:lnTo>
                  <a:pt x="1163985" y="2262088"/>
                </a:lnTo>
                <a:lnTo>
                  <a:pt x="0" y="2262088"/>
                </a:lnTo>
                <a:lnTo>
                  <a:pt x="0" y="1218873"/>
                </a:lnTo>
                <a:lnTo>
                  <a:pt x="527083" y="0"/>
                </a:lnTo>
                <a:lnTo>
                  <a:pt x="1021225" y="0"/>
                </a:lnTo>
                <a:lnTo>
                  <a:pt x="702774" y="1098081"/>
                </a:lnTo>
                <a:lnTo>
                  <a:pt x="1163985" y="1098081"/>
                </a:lnTo>
                <a:close/>
              </a:path>
            </a:pathLst>
          </a:custGeom>
          <a:ln w="314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554" y="353402"/>
            <a:ext cx="1151379" cy="71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463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 userDrawn="1"/>
        </p:nvSpPr>
        <p:spPr>
          <a:xfrm>
            <a:off x="428" y="0"/>
            <a:ext cx="12191144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4245"/>
          </a:solidFill>
          <a:ln>
            <a:noFill/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3"/>
          <p:cNvSpPr/>
          <p:nvPr userDrawn="1"/>
        </p:nvSpPr>
        <p:spPr>
          <a:xfrm>
            <a:off x="1459784" y="480579"/>
            <a:ext cx="706208" cy="1371985"/>
          </a:xfrm>
          <a:custGeom>
            <a:avLst/>
            <a:gdLst/>
            <a:ahLst/>
            <a:cxnLst/>
            <a:rect l="l" t="t" r="r" b="b"/>
            <a:pathLst>
              <a:path w="1164589" h="2262505">
                <a:moveTo>
                  <a:pt x="1163985" y="1098081"/>
                </a:moveTo>
                <a:lnTo>
                  <a:pt x="1163985" y="2262088"/>
                </a:lnTo>
                <a:lnTo>
                  <a:pt x="0" y="2262088"/>
                </a:lnTo>
                <a:lnTo>
                  <a:pt x="0" y="1218873"/>
                </a:lnTo>
                <a:lnTo>
                  <a:pt x="527093" y="0"/>
                </a:lnTo>
                <a:lnTo>
                  <a:pt x="1021235" y="0"/>
                </a:lnTo>
                <a:lnTo>
                  <a:pt x="702784" y="1098081"/>
                </a:lnTo>
                <a:lnTo>
                  <a:pt x="1163985" y="1098081"/>
                </a:lnTo>
                <a:close/>
              </a:path>
            </a:pathLst>
          </a:custGeom>
          <a:ln w="314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4"/>
          <p:cNvSpPr/>
          <p:nvPr userDrawn="1"/>
        </p:nvSpPr>
        <p:spPr>
          <a:xfrm>
            <a:off x="487591" y="480579"/>
            <a:ext cx="706208" cy="1371985"/>
          </a:xfrm>
          <a:custGeom>
            <a:avLst/>
            <a:gdLst/>
            <a:ahLst/>
            <a:cxnLst/>
            <a:rect l="l" t="t" r="r" b="b"/>
            <a:pathLst>
              <a:path w="1164589" h="2262505">
                <a:moveTo>
                  <a:pt x="1163985" y="1098081"/>
                </a:moveTo>
                <a:lnTo>
                  <a:pt x="1163985" y="2262088"/>
                </a:lnTo>
                <a:lnTo>
                  <a:pt x="0" y="2262088"/>
                </a:lnTo>
                <a:lnTo>
                  <a:pt x="0" y="1218873"/>
                </a:lnTo>
                <a:lnTo>
                  <a:pt x="527083" y="0"/>
                </a:lnTo>
                <a:lnTo>
                  <a:pt x="1021225" y="0"/>
                </a:lnTo>
                <a:lnTo>
                  <a:pt x="702774" y="1098081"/>
                </a:lnTo>
                <a:lnTo>
                  <a:pt x="1163985" y="1098081"/>
                </a:lnTo>
                <a:close/>
              </a:path>
            </a:pathLst>
          </a:custGeom>
          <a:ln w="314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51" y="1743075"/>
            <a:ext cx="12210048" cy="51244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554" y="353402"/>
            <a:ext cx="1151379" cy="713084"/>
          </a:xfrm>
          <a:prstGeom prst="rect">
            <a:avLst/>
          </a:prstGeom>
        </p:spPr>
      </p:pic>
      <p:sp>
        <p:nvSpPr>
          <p:cNvPr id="9" name="Текст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05845" y="395549"/>
            <a:ext cx="5812480" cy="176971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ts val="46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Мечтаем о большем, наполняя</a:t>
            </a:r>
            <a:r>
              <a:rPr lang="en-US" dirty="0"/>
              <a:t> </a:t>
            </a:r>
            <a:r>
              <a:rPr lang="ru-RU" dirty="0"/>
              <a:t>будущее радостными моментами ВМЕСТЕ</a:t>
            </a:r>
          </a:p>
        </p:txBody>
      </p:sp>
    </p:spTree>
    <p:extLst>
      <p:ext uri="{BB962C8B-B14F-4D97-AF65-F5344CB8AC3E}">
        <p14:creationId xmlns:p14="http://schemas.microsoft.com/office/powerpoint/2010/main" val="804500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 полос_текстов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554" y="353402"/>
            <a:ext cx="1151379" cy="713084"/>
          </a:xfrm>
          <a:prstGeom prst="rect">
            <a:avLst/>
          </a:prstGeom>
        </p:spPr>
      </p:pic>
      <p:sp>
        <p:nvSpPr>
          <p:cNvPr id="7" name="Текст 9">
            <a:extLst>
              <a:ext uri="{FF2B5EF4-FFF2-40B4-BE49-F238E27FC236}">
                <a16:creationId xmlns:a16="http://schemas.microsoft.com/office/drawing/2014/main" id="{3CAB2AF5-7504-48AF-8F4E-00D0EEA85E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4" y="353402"/>
            <a:ext cx="6480176" cy="1354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5500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ДВЕ СТРОКИ, 55</a:t>
            </a:r>
          </a:p>
        </p:txBody>
      </p:sp>
    </p:spTree>
    <p:extLst>
      <p:ext uri="{BB962C8B-B14F-4D97-AF65-F5344CB8AC3E}">
        <p14:creationId xmlns:p14="http://schemas.microsoft.com/office/powerpoint/2010/main" val="1165560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52">
          <p15:clr>
            <a:srgbClr val="FBAE40"/>
          </p15:clr>
        </p15:guide>
        <p15:guide id="2" orient="horz" pos="159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554" y="353402"/>
            <a:ext cx="1151379" cy="713084"/>
          </a:xfrm>
          <a:prstGeom prst="rect">
            <a:avLst/>
          </a:prstGeom>
        </p:spPr>
      </p:pic>
      <p:sp>
        <p:nvSpPr>
          <p:cNvPr id="12" name="Текст 9">
            <a:extLst>
              <a:ext uri="{FF2B5EF4-FFF2-40B4-BE49-F238E27FC236}">
                <a16:creationId xmlns:a16="http://schemas.microsoft.com/office/drawing/2014/main" id="{3CAB2AF5-7504-48AF-8F4E-00D0EEA85E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4" y="353402"/>
            <a:ext cx="6480176" cy="1354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5500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ДВЕ СТРОКИ, 55</a:t>
            </a:r>
          </a:p>
        </p:txBody>
      </p:sp>
    </p:spTree>
    <p:extLst>
      <p:ext uri="{BB962C8B-B14F-4D97-AF65-F5344CB8AC3E}">
        <p14:creationId xmlns:p14="http://schemas.microsoft.com/office/powerpoint/2010/main" val="145745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Рисунок 14"/>
          <p:cNvSpPr>
            <a:spLocks noGrp="1"/>
          </p:cNvSpPr>
          <p:nvPr>
            <p:ph type="pic" sz="quarter" idx="25"/>
          </p:nvPr>
        </p:nvSpPr>
        <p:spPr>
          <a:xfrm>
            <a:off x="458879" y="2070302"/>
            <a:ext cx="2662145" cy="2032587"/>
          </a:xfrm>
          <a:prstGeom prst="round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23"/>
          </p:nvPr>
        </p:nvSpPr>
        <p:spPr>
          <a:xfrm>
            <a:off x="469899" y="4381520"/>
            <a:ext cx="2662145" cy="2005204"/>
          </a:xfrm>
          <a:prstGeom prst="round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26" name="Рисунок 14"/>
          <p:cNvSpPr>
            <a:spLocks noGrp="1"/>
          </p:cNvSpPr>
          <p:nvPr>
            <p:ph type="pic" sz="quarter" idx="24"/>
          </p:nvPr>
        </p:nvSpPr>
        <p:spPr>
          <a:xfrm>
            <a:off x="6203718" y="4381520"/>
            <a:ext cx="2662145" cy="2005204"/>
          </a:xfrm>
          <a:prstGeom prst="round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28" name="Рисунок 14"/>
          <p:cNvSpPr>
            <a:spLocks noGrp="1"/>
          </p:cNvSpPr>
          <p:nvPr>
            <p:ph type="pic" sz="quarter" idx="26"/>
          </p:nvPr>
        </p:nvSpPr>
        <p:spPr>
          <a:xfrm>
            <a:off x="6203263" y="2070303"/>
            <a:ext cx="2662145" cy="2032586"/>
          </a:xfrm>
          <a:prstGeom prst="roundRect">
            <a:avLst/>
          </a:prstGeom>
        </p:spPr>
        <p:txBody>
          <a:bodyPr/>
          <a:lstStyle/>
          <a:p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554" y="353402"/>
            <a:ext cx="1151379" cy="713084"/>
          </a:xfrm>
          <a:prstGeom prst="rect">
            <a:avLst/>
          </a:prstGeom>
        </p:spPr>
      </p:pic>
      <p:sp>
        <p:nvSpPr>
          <p:cNvPr id="32" name="Текст 9">
            <a:extLst>
              <a:ext uri="{FF2B5EF4-FFF2-40B4-BE49-F238E27FC236}">
                <a16:creationId xmlns:a16="http://schemas.microsoft.com/office/drawing/2014/main" id="{3CAB2AF5-7504-48AF-8F4E-00D0EEA85E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4" y="353402"/>
            <a:ext cx="6480176" cy="1354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5500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ДВЕ СТРОКИ, 55</a:t>
            </a:r>
          </a:p>
        </p:txBody>
      </p:sp>
    </p:spTree>
    <p:extLst>
      <p:ext uri="{BB962C8B-B14F-4D97-AF65-F5344CB8AC3E}">
        <p14:creationId xmlns:p14="http://schemas.microsoft.com/office/powerpoint/2010/main" val="3081594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полос_текстов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428" y="-2416"/>
            <a:ext cx="12191144" cy="6860417"/>
          </a:xfrm>
          <a:prstGeom prst="rect">
            <a:avLst/>
          </a:prstGeom>
          <a:solidFill>
            <a:srgbClr val="FFE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449" tIns="27725" rIns="55449" bIns="277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092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554" y="353402"/>
            <a:ext cx="1151379" cy="713084"/>
          </a:xfrm>
          <a:prstGeom prst="rect">
            <a:avLst/>
          </a:prstGeom>
        </p:spPr>
      </p:pic>
      <p:sp>
        <p:nvSpPr>
          <p:cNvPr id="13" name="Текст 9">
            <a:extLst>
              <a:ext uri="{FF2B5EF4-FFF2-40B4-BE49-F238E27FC236}">
                <a16:creationId xmlns:a16="http://schemas.microsoft.com/office/drawing/2014/main" id="{3CAB2AF5-7504-48AF-8F4E-00D0EEA85E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4" y="353402"/>
            <a:ext cx="6480176" cy="1354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5500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ДВЕ СТРОКИ, 55</a:t>
            </a:r>
          </a:p>
        </p:txBody>
      </p:sp>
    </p:spTree>
    <p:extLst>
      <p:ext uri="{BB962C8B-B14F-4D97-AF65-F5344CB8AC3E}">
        <p14:creationId xmlns:p14="http://schemas.microsoft.com/office/powerpoint/2010/main" val="3993185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52" userDrawn="1">
          <p15:clr>
            <a:srgbClr val="FBAE40"/>
          </p15:clr>
        </p15:guide>
        <p15:guide id="2" orient="horz" pos="159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881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54" r:id="rId2"/>
    <p:sldLayoutId id="2147483657" r:id="rId3"/>
    <p:sldLayoutId id="2147483658" r:id="rId4"/>
    <p:sldLayoutId id="2147483708" r:id="rId5"/>
    <p:sldLayoutId id="214748370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0">
          <p15:clr>
            <a:srgbClr val="F26B43"/>
          </p15:clr>
        </p15:guide>
        <p15:guide id="2" pos="302">
          <p15:clr>
            <a:srgbClr val="F26B43"/>
          </p15:clr>
        </p15:guide>
        <p15:guide id="3" orient="horz" pos="4020">
          <p15:clr>
            <a:srgbClr val="F26B43"/>
          </p15:clr>
        </p15:guide>
        <p15:guide id="4" pos="7378">
          <p15:clr>
            <a:srgbClr val="F26B43"/>
          </p15:clr>
        </p15:guide>
        <p15:guide id="5" pos="756">
          <p15:clr>
            <a:srgbClr val="F26B43"/>
          </p15:clr>
        </p15:guide>
        <p15:guide id="6" pos="892">
          <p15:clr>
            <a:srgbClr val="F26B43"/>
          </p15:clr>
        </p15:guide>
        <p15:guide id="7" pos="1368">
          <p15:clr>
            <a:srgbClr val="F26B43"/>
          </p15:clr>
        </p15:guide>
        <p15:guide id="8" pos="1504">
          <p15:clr>
            <a:srgbClr val="F26B43"/>
          </p15:clr>
        </p15:guide>
        <p15:guide id="9" pos="1958">
          <p15:clr>
            <a:srgbClr val="F26B43"/>
          </p15:clr>
        </p15:guide>
        <p15:guide id="10" pos="2094">
          <p15:clr>
            <a:srgbClr val="F26B43"/>
          </p15:clr>
        </p15:guide>
        <p15:guide id="11" pos="2570">
          <p15:clr>
            <a:srgbClr val="F26B43"/>
          </p15:clr>
        </p15:guide>
        <p15:guide id="12" pos="2706">
          <p15:clr>
            <a:srgbClr val="F26B43"/>
          </p15:clr>
        </p15:guide>
        <p15:guide id="13" pos="3160">
          <p15:clr>
            <a:srgbClr val="F26B43"/>
          </p15:clr>
        </p15:guide>
        <p15:guide id="14" pos="3296">
          <p15:clr>
            <a:srgbClr val="F26B43"/>
          </p15:clr>
        </p15:guide>
        <p15:guide id="15" pos="3772">
          <p15:clr>
            <a:srgbClr val="F26B43"/>
          </p15:clr>
        </p15:guide>
        <p15:guide id="16" pos="3908">
          <p15:clr>
            <a:srgbClr val="F26B43"/>
          </p15:clr>
        </p15:guide>
        <p15:guide id="17" pos="4384">
          <p15:clr>
            <a:srgbClr val="F26B43"/>
          </p15:clr>
        </p15:guide>
        <p15:guide id="18" pos="4520">
          <p15:clr>
            <a:srgbClr val="F26B43"/>
          </p15:clr>
        </p15:guide>
        <p15:guide id="19" pos="5110">
          <p15:clr>
            <a:srgbClr val="F26B43"/>
          </p15:clr>
        </p15:guide>
        <p15:guide id="20" pos="4974">
          <p15:clr>
            <a:srgbClr val="F26B43"/>
          </p15:clr>
        </p15:guide>
        <p15:guide id="21" pos="6924">
          <p15:clr>
            <a:srgbClr val="F26B43"/>
          </p15:clr>
        </p15:guide>
        <p15:guide id="22" pos="6788">
          <p15:clr>
            <a:srgbClr val="F26B43"/>
          </p15:clr>
        </p15:guide>
        <p15:guide id="23" pos="6312">
          <p15:clr>
            <a:srgbClr val="F26B43"/>
          </p15:clr>
        </p15:guide>
        <p15:guide id="24" pos="6176">
          <p15:clr>
            <a:srgbClr val="F26B43"/>
          </p15:clr>
        </p15:guide>
        <p15:guide id="25" pos="5722">
          <p15:clr>
            <a:srgbClr val="F26B43"/>
          </p15:clr>
        </p15:guide>
        <p15:guide id="26" pos="558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4737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661" r:id="rId3"/>
    <p:sldLayoutId id="214748371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0">
          <p15:clr>
            <a:srgbClr val="F26B43"/>
          </p15:clr>
        </p15:guide>
        <p15:guide id="2" pos="302">
          <p15:clr>
            <a:srgbClr val="F26B43"/>
          </p15:clr>
        </p15:guide>
        <p15:guide id="3" orient="horz" pos="4020">
          <p15:clr>
            <a:srgbClr val="F26B43"/>
          </p15:clr>
        </p15:guide>
        <p15:guide id="4" pos="7378">
          <p15:clr>
            <a:srgbClr val="F26B43"/>
          </p15:clr>
        </p15:guide>
        <p15:guide id="5" pos="756">
          <p15:clr>
            <a:srgbClr val="F26B43"/>
          </p15:clr>
        </p15:guide>
        <p15:guide id="6" pos="892">
          <p15:clr>
            <a:srgbClr val="F26B43"/>
          </p15:clr>
        </p15:guide>
        <p15:guide id="7" pos="1368">
          <p15:clr>
            <a:srgbClr val="F26B43"/>
          </p15:clr>
        </p15:guide>
        <p15:guide id="8" pos="1504">
          <p15:clr>
            <a:srgbClr val="F26B43"/>
          </p15:clr>
        </p15:guide>
        <p15:guide id="9" pos="1958">
          <p15:clr>
            <a:srgbClr val="F26B43"/>
          </p15:clr>
        </p15:guide>
        <p15:guide id="10" pos="2094">
          <p15:clr>
            <a:srgbClr val="F26B43"/>
          </p15:clr>
        </p15:guide>
        <p15:guide id="11" pos="2570">
          <p15:clr>
            <a:srgbClr val="F26B43"/>
          </p15:clr>
        </p15:guide>
        <p15:guide id="12" pos="2706">
          <p15:clr>
            <a:srgbClr val="F26B43"/>
          </p15:clr>
        </p15:guide>
        <p15:guide id="13" pos="3160">
          <p15:clr>
            <a:srgbClr val="F26B43"/>
          </p15:clr>
        </p15:guide>
        <p15:guide id="14" pos="3296">
          <p15:clr>
            <a:srgbClr val="F26B43"/>
          </p15:clr>
        </p15:guide>
        <p15:guide id="15" pos="3772">
          <p15:clr>
            <a:srgbClr val="F26B43"/>
          </p15:clr>
        </p15:guide>
        <p15:guide id="16" pos="3908">
          <p15:clr>
            <a:srgbClr val="F26B43"/>
          </p15:clr>
        </p15:guide>
        <p15:guide id="17" pos="4384">
          <p15:clr>
            <a:srgbClr val="F26B43"/>
          </p15:clr>
        </p15:guide>
        <p15:guide id="18" pos="4520">
          <p15:clr>
            <a:srgbClr val="F26B43"/>
          </p15:clr>
        </p15:guide>
        <p15:guide id="19" pos="5110">
          <p15:clr>
            <a:srgbClr val="F26B43"/>
          </p15:clr>
        </p15:guide>
        <p15:guide id="20" pos="4974">
          <p15:clr>
            <a:srgbClr val="F26B43"/>
          </p15:clr>
        </p15:guide>
        <p15:guide id="21" pos="6924">
          <p15:clr>
            <a:srgbClr val="F26B43"/>
          </p15:clr>
        </p15:guide>
        <p15:guide id="22" pos="6788">
          <p15:clr>
            <a:srgbClr val="F26B43"/>
          </p15:clr>
        </p15:guide>
        <p15:guide id="23" pos="6312">
          <p15:clr>
            <a:srgbClr val="F26B43"/>
          </p15:clr>
        </p15:guide>
        <p15:guide id="24" pos="6176">
          <p15:clr>
            <a:srgbClr val="F26B43"/>
          </p15:clr>
        </p15:guide>
        <p15:guide id="25" pos="5722">
          <p15:clr>
            <a:srgbClr val="F26B43"/>
          </p15:clr>
        </p15:guide>
        <p15:guide id="26" pos="5586">
          <p15:clr>
            <a:srgbClr val="F26B43"/>
          </p15:clr>
        </p15:guide>
        <p15:guide id="27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6523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5" r:id="rId2"/>
    <p:sldLayoutId id="2147483668" r:id="rId3"/>
    <p:sldLayoutId id="2147483669" r:id="rId4"/>
    <p:sldLayoutId id="2147483705" r:id="rId5"/>
    <p:sldLayoutId id="2147483706" r:id="rId6"/>
    <p:sldLayoutId id="2147483672" r:id="rId7"/>
    <p:sldLayoutId id="2147483707" r:id="rId8"/>
    <p:sldLayoutId id="2147483677" r:id="rId9"/>
    <p:sldLayoutId id="2147483674" r:id="rId10"/>
    <p:sldLayoutId id="21474836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0">
          <p15:clr>
            <a:srgbClr val="F26B43"/>
          </p15:clr>
        </p15:guide>
        <p15:guide id="2" pos="302">
          <p15:clr>
            <a:srgbClr val="F26B43"/>
          </p15:clr>
        </p15:guide>
        <p15:guide id="3" orient="horz" pos="4020">
          <p15:clr>
            <a:srgbClr val="F26B43"/>
          </p15:clr>
        </p15:guide>
        <p15:guide id="4" pos="7378">
          <p15:clr>
            <a:srgbClr val="F26B43"/>
          </p15:clr>
        </p15:guide>
        <p15:guide id="5" pos="756">
          <p15:clr>
            <a:srgbClr val="F26B43"/>
          </p15:clr>
        </p15:guide>
        <p15:guide id="6" pos="892">
          <p15:clr>
            <a:srgbClr val="F26B43"/>
          </p15:clr>
        </p15:guide>
        <p15:guide id="7" pos="1368">
          <p15:clr>
            <a:srgbClr val="F26B43"/>
          </p15:clr>
        </p15:guide>
        <p15:guide id="8" pos="1504">
          <p15:clr>
            <a:srgbClr val="F26B43"/>
          </p15:clr>
        </p15:guide>
        <p15:guide id="9" pos="1958">
          <p15:clr>
            <a:srgbClr val="F26B43"/>
          </p15:clr>
        </p15:guide>
        <p15:guide id="10" pos="2094">
          <p15:clr>
            <a:srgbClr val="F26B43"/>
          </p15:clr>
        </p15:guide>
        <p15:guide id="11" pos="2570">
          <p15:clr>
            <a:srgbClr val="F26B43"/>
          </p15:clr>
        </p15:guide>
        <p15:guide id="12" pos="2706">
          <p15:clr>
            <a:srgbClr val="F26B43"/>
          </p15:clr>
        </p15:guide>
        <p15:guide id="13" pos="3160">
          <p15:clr>
            <a:srgbClr val="F26B43"/>
          </p15:clr>
        </p15:guide>
        <p15:guide id="14" pos="3296">
          <p15:clr>
            <a:srgbClr val="F26B43"/>
          </p15:clr>
        </p15:guide>
        <p15:guide id="15" pos="3772">
          <p15:clr>
            <a:srgbClr val="F26B43"/>
          </p15:clr>
        </p15:guide>
        <p15:guide id="16" pos="3908">
          <p15:clr>
            <a:srgbClr val="F26B43"/>
          </p15:clr>
        </p15:guide>
        <p15:guide id="17" pos="4384">
          <p15:clr>
            <a:srgbClr val="F26B43"/>
          </p15:clr>
        </p15:guide>
        <p15:guide id="18" pos="4520">
          <p15:clr>
            <a:srgbClr val="F26B43"/>
          </p15:clr>
        </p15:guide>
        <p15:guide id="19" pos="5110">
          <p15:clr>
            <a:srgbClr val="F26B43"/>
          </p15:clr>
        </p15:guide>
        <p15:guide id="20" pos="4974">
          <p15:clr>
            <a:srgbClr val="F26B43"/>
          </p15:clr>
        </p15:guide>
        <p15:guide id="21" pos="6924">
          <p15:clr>
            <a:srgbClr val="F26B43"/>
          </p15:clr>
        </p15:guide>
        <p15:guide id="22" pos="6788">
          <p15:clr>
            <a:srgbClr val="F26B43"/>
          </p15:clr>
        </p15:guide>
        <p15:guide id="23" pos="6312">
          <p15:clr>
            <a:srgbClr val="F26B43"/>
          </p15:clr>
        </p15:guide>
        <p15:guide id="24" pos="6176">
          <p15:clr>
            <a:srgbClr val="F26B43"/>
          </p15:clr>
        </p15:guide>
        <p15:guide id="25" pos="5722">
          <p15:clr>
            <a:srgbClr val="F26B43"/>
          </p15:clr>
        </p15:guide>
        <p15:guide id="26" pos="558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-V_H4UyvMFm4zUCZMIOXpkgcP8qy8xBt?usp=drive_lin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drive.google.com/drive/folders/1M69aNUhaa0UiC7AScTm8jB-9wCJLgBT9?usp=drive_lin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Relationship Id="rId9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em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9">
            <a:extLst>
              <a:ext uri="{FF2B5EF4-FFF2-40B4-BE49-F238E27FC236}">
                <a16:creationId xmlns:a16="http://schemas.microsoft.com/office/drawing/2014/main" id="{F905379A-798D-434C-B9CA-F8EA8309C952}"/>
              </a:ext>
            </a:extLst>
          </p:cNvPr>
          <p:cNvSpPr txBox="1">
            <a:spLocks/>
          </p:cNvSpPr>
          <p:nvPr/>
        </p:nvSpPr>
        <p:spPr>
          <a:xfrm>
            <a:off x="6203950" y="353402"/>
            <a:ext cx="3600450" cy="124748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Перед началом работы с шаблоном скачайте</a:t>
            </a:r>
            <a:br>
              <a:rPr lang="ru-RU" dirty="0"/>
            </a:br>
            <a:r>
              <a:rPr lang="ru-RU" dirty="0"/>
              <a:t>и установите необходимые шрифты по ссылкам.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33384AFE-2F44-498F-92A4-DBDA956D9479}"/>
              </a:ext>
            </a:extLst>
          </p:cNvPr>
          <p:cNvSpPr txBox="1">
            <a:spLocks/>
          </p:cNvSpPr>
          <p:nvPr/>
        </p:nvSpPr>
        <p:spPr>
          <a:xfrm>
            <a:off x="479423" y="3766261"/>
            <a:ext cx="5508625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>
                <a:solidFill>
                  <a:srgbClr val="AB2735"/>
                </a:solidFill>
              </a:rPr>
              <a:t>Arial Nova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AB2735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28" name="Текст 3">
            <a:extLst>
              <a:ext uri="{FF2B5EF4-FFF2-40B4-BE49-F238E27FC236}">
                <a16:creationId xmlns:a16="http://schemas.microsoft.com/office/drawing/2014/main" id="{66A0DD22-013E-4BAD-BBA7-44285DDEC19F}"/>
              </a:ext>
            </a:extLst>
          </p:cNvPr>
          <p:cNvSpPr txBox="1">
            <a:spLocks/>
          </p:cNvSpPr>
          <p:nvPr/>
        </p:nvSpPr>
        <p:spPr>
          <a:xfrm>
            <a:off x="479419" y="5891385"/>
            <a:ext cx="550863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600" dirty="0">
                <a:hlinkClick r:id="rId3"/>
              </a:rPr>
              <a:t>https://drive.google.com/drive/folders/1-V_H4UyvMFm4zUCZMIOXpkgcP8qy8xBt?usp=drive_link</a:t>
            </a:r>
            <a:r>
              <a:rPr lang="en-US" sz="1600" dirty="0"/>
              <a:t>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"/>
            </a:endParaRPr>
          </a:p>
        </p:txBody>
      </p:sp>
      <p:sp>
        <p:nvSpPr>
          <p:cNvPr id="29" name="Текст 4">
            <a:extLst>
              <a:ext uri="{FF2B5EF4-FFF2-40B4-BE49-F238E27FC236}">
                <a16:creationId xmlns:a16="http://schemas.microsoft.com/office/drawing/2014/main" id="{2A79C485-9C8B-4E1F-9B55-F295A6AD21E9}"/>
              </a:ext>
            </a:extLst>
          </p:cNvPr>
          <p:cNvSpPr txBox="1">
            <a:spLocks/>
          </p:cNvSpPr>
          <p:nvPr/>
        </p:nvSpPr>
        <p:spPr>
          <a:xfrm>
            <a:off x="479427" y="4242511"/>
            <a:ext cx="5508622" cy="46725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600" dirty="0">
                <a:solidFill>
                  <a:srgbClr val="FF0000"/>
                </a:solidFill>
                <a:hlinkClick r:id="rId4"/>
              </a:rPr>
              <a:t>https://drive.google.com/drive/folders/1M69aNUhaa0UiC7AScTm8jB-9wCJLgBT9?usp=drive_link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ova"/>
            </a:endParaRPr>
          </a:p>
        </p:txBody>
      </p:sp>
      <p:sp>
        <p:nvSpPr>
          <p:cNvPr id="30" name="Текст 5">
            <a:extLst>
              <a:ext uri="{FF2B5EF4-FFF2-40B4-BE49-F238E27FC236}">
                <a16:creationId xmlns:a16="http://schemas.microsoft.com/office/drawing/2014/main" id="{734E99C3-5A4D-4154-A3F3-B1FB5AFC3070}"/>
              </a:ext>
            </a:extLst>
          </p:cNvPr>
          <p:cNvSpPr txBox="1">
            <a:spLocks/>
          </p:cNvSpPr>
          <p:nvPr/>
        </p:nvSpPr>
        <p:spPr>
          <a:xfrm>
            <a:off x="479425" y="5415135"/>
            <a:ext cx="5508625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err="1">
                <a:solidFill>
                  <a:srgbClr val="AB2735"/>
                </a:solidFill>
              </a:rPr>
              <a:t>Bebas</a:t>
            </a:r>
            <a:r>
              <a:rPr lang="en-US" dirty="0">
                <a:solidFill>
                  <a:srgbClr val="AB2735"/>
                </a:solidFill>
              </a:rPr>
              <a:t> </a:t>
            </a:r>
            <a:r>
              <a:rPr lang="en-US" dirty="0" err="1">
                <a:solidFill>
                  <a:srgbClr val="AB2735"/>
                </a:solidFill>
              </a:rPr>
              <a:t>Neue</a:t>
            </a:r>
            <a:endParaRPr lang="ru-RU" dirty="0">
              <a:solidFill>
                <a:srgbClr val="AB2735"/>
              </a:solidFill>
            </a:endParaRPr>
          </a:p>
        </p:txBody>
      </p:sp>
      <p:sp>
        <p:nvSpPr>
          <p:cNvPr id="14" name="Текст 9">
            <a:extLst>
              <a:ext uri="{FF2B5EF4-FFF2-40B4-BE49-F238E27FC236}">
                <a16:creationId xmlns:a16="http://schemas.microsoft.com/office/drawing/2014/main" id="{3CAB2AF5-7504-48AF-8F4E-00D0EEA85E4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79424" y="353402"/>
            <a:ext cx="6480176" cy="15234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5500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Фирменные</a:t>
            </a:r>
          </a:p>
          <a:p>
            <a:pPr lvl="0"/>
            <a:r>
              <a:rPr lang="ru-RU" dirty="0"/>
              <a:t>шрифты</a:t>
            </a:r>
          </a:p>
        </p:txBody>
      </p:sp>
    </p:spTree>
    <p:extLst>
      <p:ext uri="{BB962C8B-B14F-4D97-AF65-F5344CB8AC3E}">
        <p14:creationId xmlns:p14="http://schemas.microsoft.com/office/powerpoint/2010/main" val="434181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3254310" y="2644104"/>
            <a:ext cx="5683380" cy="1569793"/>
            <a:chOff x="3333619" y="2722680"/>
            <a:chExt cx="5683380" cy="1569793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3619" y="2722680"/>
              <a:ext cx="1568582" cy="1569793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1018" y="2722680"/>
              <a:ext cx="1568582" cy="1569793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8417" y="2722680"/>
              <a:ext cx="1568582" cy="1569793"/>
            </a:xfrm>
            <a:prstGeom prst="rect">
              <a:avLst/>
            </a:prstGeom>
          </p:spPr>
        </p:pic>
      </p:grpSp>
      <p:sp>
        <p:nvSpPr>
          <p:cNvPr id="14" name="Текст 11">
            <a:extLst>
              <a:ext uri="{FF2B5EF4-FFF2-40B4-BE49-F238E27FC236}">
                <a16:creationId xmlns:a16="http://schemas.microsoft.com/office/drawing/2014/main" id="{B7235E3A-13BA-45AD-8CBE-15A5802AC196}"/>
              </a:ext>
            </a:extLst>
          </p:cNvPr>
          <p:cNvSpPr txBox="1">
            <a:spLocks/>
          </p:cNvSpPr>
          <p:nvPr/>
        </p:nvSpPr>
        <p:spPr>
          <a:xfrm>
            <a:off x="3424206" y="4321847"/>
            <a:ext cx="1228790" cy="3454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chemeClr val="accent1"/>
                </a:solidFill>
              </a:rPr>
              <a:t>Карьера</a:t>
            </a:r>
          </a:p>
        </p:txBody>
      </p:sp>
      <p:sp>
        <p:nvSpPr>
          <p:cNvPr id="15" name="Текст 11">
            <a:extLst>
              <a:ext uri="{FF2B5EF4-FFF2-40B4-BE49-F238E27FC236}">
                <a16:creationId xmlns:a16="http://schemas.microsoft.com/office/drawing/2014/main" id="{B7235E3A-13BA-45AD-8CBE-15A5802AC196}"/>
              </a:ext>
            </a:extLst>
          </p:cNvPr>
          <p:cNvSpPr txBox="1">
            <a:spLocks/>
          </p:cNvSpPr>
          <p:nvPr/>
        </p:nvSpPr>
        <p:spPr>
          <a:xfrm>
            <a:off x="5218889" y="4321847"/>
            <a:ext cx="1740711" cy="3898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chemeClr val="accent1"/>
                </a:solidFill>
              </a:rPr>
              <a:t>Наш </a:t>
            </a:r>
            <a:r>
              <a:rPr lang="en-US" sz="1800" b="1" dirty="0">
                <a:solidFill>
                  <a:schemeClr val="accent1"/>
                </a:solidFill>
              </a:rPr>
              <a:t>Telegram</a:t>
            </a:r>
            <a:endParaRPr lang="ru-RU" sz="1800" b="1" dirty="0">
              <a:solidFill>
                <a:schemeClr val="accent1"/>
              </a:solidFill>
            </a:endParaRPr>
          </a:p>
        </p:txBody>
      </p:sp>
      <p:sp>
        <p:nvSpPr>
          <p:cNvPr id="16" name="Текст 11">
            <a:extLst>
              <a:ext uri="{FF2B5EF4-FFF2-40B4-BE49-F238E27FC236}">
                <a16:creationId xmlns:a16="http://schemas.microsoft.com/office/drawing/2014/main" id="{B7235E3A-13BA-45AD-8CBE-15A5802AC196}"/>
              </a:ext>
            </a:extLst>
          </p:cNvPr>
          <p:cNvSpPr txBox="1">
            <a:spLocks/>
          </p:cNvSpPr>
          <p:nvPr/>
        </p:nvSpPr>
        <p:spPr>
          <a:xfrm>
            <a:off x="7623951" y="4321846"/>
            <a:ext cx="1058896" cy="3454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chemeClr val="accent1"/>
                </a:solidFill>
              </a:rPr>
              <a:t>Наш </a:t>
            </a:r>
            <a:r>
              <a:rPr lang="en-US" sz="1800" b="1" dirty="0">
                <a:solidFill>
                  <a:schemeClr val="accent1"/>
                </a:solidFill>
              </a:rPr>
              <a:t>VK</a:t>
            </a:r>
            <a:endParaRPr lang="ru-RU" sz="1800" b="1" dirty="0">
              <a:solidFill>
                <a:schemeClr val="accent1"/>
              </a:solidFill>
            </a:endParaRPr>
          </a:p>
        </p:txBody>
      </p:sp>
      <p:sp>
        <p:nvSpPr>
          <p:cNvPr id="17" name="Текст 9">
            <a:extLst>
              <a:ext uri="{FF2B5EF4-FFF2-40B4-BE49-F238E27FC236}">
                <a16:creationId xmlns:a16="http://schemas.microsoft.com/office/drawing/2014/main" id="{0F0B609F-0CE5-4856-93C1-A1609651182E}"/>
              </a:ext>
            </a:extLst>
          </p:cNvPr>
          <p:cNvSpPr txBox="1">
            <a:spLocks/>
          </p:cNvSpPr>
          <p:nvPr/>
        </p:nvSpPr>
        <p:spPr>
          <a:xfrm>
            <a:off x="479424" y="5136909"/>
            <a:ext cx="5508626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Подзаголовок</a:t>
            </a:r>
          </a:p>
        </p:txBody>
      </p:sp>
      <p:sp>
        <p:nvSpPr>
          <p:cNvPr id="18" name="Заголовок 5">
            <a:extLst>
              <a:ext uri="{FF2B5EF4-FFF2-40B4-BE49-F238E27FC236}">
                <a16:creationId xmlns:a16="http://schemas.microsoft.com/office/drawing/2014/main" id="{F20A0715-4AD3-4BF7-99E0-ED15BA21C8F6}"/>
              </a:ext>
            </a:extLst>
          </p:cNvPr>
          <p:cNvSpPr txBox="1">
            <a:spLocks/>
          </p:cNvSpPr>
          <p:nvPr/>
        </p:nvSpPr>
        <p:spPr>
          <a:xfrm>
            <a:off x="479425" y="5590805"/>
            <a:ext cx="3376295" cy="851399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200" dirty="0">
                <a:solidFill>
                  <a:srgbClr val="000000"/>
                </a:solidFill>
                <a:latin typeface="Arial Nova" panose="020B0504020202020204" pitchFamily="34" charset="0"/>
              </a:rPr>
              <a:t>Мы – компания собственников и воспринимаем ее результаты, как свои личные. Мы идем </a:t>
            </a:r>
            <a:br>
              <a:rPr lang="ru-RU" sz="1200" dirty="0">
                <a:solidFill>
                  <a:srgbClr val="000000"/>
                </a:solidFill>
                <a:latin typeface="Arial Nova" panose="020B0504020202020204" pitchFamily="34" charset="0"/>
              </a:rPr>
            </a:br>
            <a:r>
              <a:rPr lang="ru-RU" sz="1200" dirty="0">
                <a:solidFill>
                  <a:srgbClr val="000000"/>
                </a:solidFill>
                <a:latin typeface="Arial Nova" panose="020B0504020202020204" pitchFamily="34" charset="0"/>
              </a:rPr>
              <a:t>к мечте, которая вдохновляет нас делать мир лучше. </a:t>
            </a:r>
          </a:p>
        </p:txBody>
      </p:sp>
    </p:spTree>
    <p:extLst>
      <p:ext uri="{BB962C8B-B14F-4D97-AF65-F5344CB8AC3E}">
        <p14:creationId xmlns:p14="http://schemas.microsoft.com/office/powerpoint/2010/main" val="1403295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3254310" y="2644104"/>
            <a:ext cx="5683380" cy="1569793"/>
            <a:chOff x="3333619" y="2722680"/>
            <a:chExt cx="5683380" cy="1569793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3619" y="2722680"/>
              <a:ext cx="1568582" cy="1569793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1018" y="2722680"/>
              <a:ext cx="1568582" cy="1569793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8417" y="2722680"/>
              <a:ext cx="1568582" cy="1569793"/>
            </a:xfrm>
            <a:prstGeom prst="rect">
              <a:avLst/>
            </a:prstGeom>
          </p:spPr>
        </p:pic>
      </p:grpSp>
      <p:sp>
        <p:nvSpPr>
          <p:cNvPr id="14" name="Текст 11">
            <a:extLst>
              <a:ext uri="{FF2B5EF4-FFF2-40B4-BE49-F238E27FC236}">
                <a16:creationId xmlns:a16="http://schemas.microsoft.com/office/drawing/2014/main" id="{B7235E3A-13BA-45AD-8CBE-15A5802AC196}"/>
              </a:ext>
            </a:extLst>
          </p:cNvPr>
          <p:cNvSpPr txBox="1">
            <a:spLocks/>
          </p:cNvSpPr>
          <p:nvPr/>
        </p:nvSpPr>
        <p:spPr>
          <a:xfrm>
            <a:off x="3424206" y="4321847"/>
            <a:ext cx="1228790" cy="3454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chemeClr val="accent1"/>
                </a:solidFill>
              </a:rPr>
              <a:t>Карьера</a:t>
            </a:r>
          </a:p>
        </p:txBody>
      </p:sp>
      <p:sp>
        <p:nvSpPr>
          <p:cNvPr id="15" name="Текст 11">
            <a:extLst>
              <a:ext uri="{FF2B5EF4-FFF2-40B4-BE49-F238E27FC236}">
                <a16:creationId xmlns:a16="http://schemas.microsoft.com/office/drawing/2014/main" id="{B7235E3A-13BA-45AD-8CBE-15A5802AC196}"/>
              </a:ext>
            </a:extLst>
          </p:cNvPr>
          <p:cNvSpPr txBox="1">
            <a:spLocks/>
          </p:cNvSpPr>
          <p:nvPr/>
        </p:nvSpPr>
        <p:spPr>
          <a:xfrm>
            <a:off x="5218889" y="4321847"/>
            <a:ext cx="1740711" cy="3898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chemeClr val="accent1"/>
                </a:solidFill>
              </a:rPr>
              <a:t>Наш </a:t>
            </a:r>
            <a:r>
              <a:rPr lang="en-US" sz="1800" b="1" dirty="0">
                <a:solidFill>
                  <a:schemeClr val="accent1"/>
                </a:solidFill>
              </a:rPr>
              <a:t>Telegram</a:t>
            </a:r>
            <a:endParaRPr lang="ru-RU" sz="1800" b="1" dirty="0">
              <a:solidFill>
                <a:schemeClr val="accent1"/>
              </a:solidFill>
            </a:endParaRPr>
          </a:p>
        </p:txBody>
      </p:sp>
      <p:sp>
        <p:nvSpPr>
          <p:cNvPr id="16" name="Текст 11">
            <a:extLst>
              <a:ext uri="{FF2B5EF4-FFF2-40B4-BE49-F238E27FC236}">
                <a16:creationId xmlns:a16="http://schemas.microsoft.com/office/drawing/2014/main" id="{B7235E3A-13BA-45AD-8CBE-15A5802AC196}"/>
              </a:ext>
            </a:extLst>
          </p:cNvPr>
          <p:cNvSpPr txBox="1">
            <a:spLocks/>
          </p:cNvSpPr>
          <p:nvPr/>
        </p:nvSpPr>
        <p:spPr>
          <a:xfrm>
            <a:off x="7623951" y="4321846"/>
            <a:ext cx="1058896" cy="3454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chemeClr val="accent1"/>
                </a:solidFill>
              </a:rPr>
              <a:t>Наш </a:t>
            </a:r>
            <a:r>
              <a:rPr lang="en-US" sz="1800" b="1" dirty="0">
                <a:solidFill>
                  <a:schemeClr val="accent1"/>
                </a:solidFill>
              </a:rPr>
              <a:t>VK</a:t>
            </a:r>
            <a:endParaRPr lang="ru-RU" sz="1800" b="1" dirty="0">
              <a:solidFill>
                <a:schemeClr val="accent1"/>
              </a:solidFill>
            </a:endParaRPr>
          </a:p>
        </p:txBody>
      </p:sp>
      <p:sp>
        <p:nvSpPr>
          <p:cNvPr id="17" name="Текст 9">
            <a:extLst>
              <a:ext uri="{FF2B5EF4-FFF2-40B4-BE49-F238E27FC236}">
                <a16:creationId xmlns:a16="http://schemas.microsoft.com/office/drawing/2014/main" id="{0F0B609F-0CE5-4856-93C1-A1609651182E}"/>
              </a:ext>
            </a:extLst>
          </p:cNvPr>
          <p:cNvSpPr txBox="1">
            <a:spLocks/>
          </p:cNvSpPr>
          <p:nvPr/>
        </p:nvSpPr>
        <p:spPr>
          <a:xfrm>
            <a:off x="479424" y="5136909"/>
            <a:ext cx="5508626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Подзаголовок</a:t>
            </a:r>
          </a:p>
        </p:txBody>
      </p:sp>
      <p:sp>
        <p:nvSpPr>
          <p:cNvPr id="18" name="Заголовок 5">
            <a:extLst>
              <a:ext uri="{FF2B5EF4-FFF2-40B4-BE49-F238E27FC236}">
                <a16:creationId xmlns:a16="http://schemas.microsoft.com/office/drawing/2014/main" id="{F20A0715-4AD3-4BF7-99E0-ED15BA21C8F6}"/>
              </a:ext>
            </a:extLst>
          </p:cNvPr>
          <p:cNvSpPr txBox="1">
            <a:spLocks/>
          </p:cNvSpPr>
          <p:nvPr/>
        </p:nvSpPr>
        <p:spPr>
          <a:xfrm>
            <a:off x="479425" y="5590805"/>
            <a:ext cx="3376295" cy="851399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200" dirty="0">
                <a:solidFill>
                  <a:srgbClr val="000000"/>
                </a:solidFill>
                <a:latin typeface="Arial Nova" panose="020B0504020202020204" pitchFamily="34" charset="0"/>
              </a:rPr>
              <a:t>Мы – компания собственников и воспринимаем ее результаты, как свои личные. Мы идем </a:t>
            </a:r>
            <a:br>
              <a:rPr lang="ru-RU" sz="1200" dirty="0">
                <a:solidFill>
                  <a:srgbClr val="000000"/>
                </a:solidFill>
                <a:latin typeface="Arial Nova" panose="020B0504020202020204" pitchFamily="34" charset="0"/>
              </a:rPr>
            </a:br>
            <a:r>
              <a:rPr lang="ru-RU" sz="1200" dirty="0">
                <a:solidFill>
                  <a:srgbClr val="000000"/>
                </a:solidFill>
                <a:latin typeface="Arial Nova" panose="020B0504020202020204" pitchFamily="34" charset="0"/>
              </a:rPr>
              <a:t>к мечте, которая вдохновляет нас делать мир лучше. </a:t>
            </a:r>
          </a:p>
        </p:txBody>
      </p:sp>
    </p:spTree>
    <p:extLst>
      <p:ext uri="{BB962C8B-B14F-4D97-AF65-F5344CB8AC3E}">
        <p14:creationId xmlns:p14="http://schemas.microsoft.com/office/powerpoint/2010/main" val="3786275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1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9" name="Рисунок 18"/>
          <p:cNvSpPr>
            <a:spLocks noGrp="1"/>
          </p:cNvSpPr>
          <p:nvPr>
            <p:ph type="pic" sz="quarter" idx="22"/>
          </p:nvPr>
        </p:nvSpPr>
        <p:spPr/>
      </p:sp>
    </p:spTree>
    <p:extLst>
      <p:ext uri="{BB962C8B-B14F-4D97-AF65-F5344CB8AC3E}">
        <p14:creationId xmlns:p14="http://schemas.microsoft.com/office/powerpoint/2010/main" val="2693030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Рисунок 4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4" name="Рисунок 43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3" name="Текст 4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6" name="Текст 45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945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314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2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3" name="Текст 2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5" name="Текст 2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3" name="Текст 3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4" name="Текст 3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5" name="Текст 34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333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7F4EFC8-C1F2-DEB9-9C5A-B94C4393A7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3"/>
          <a:stretch/>
        </p:blipFill>
        <p:spPr>
          <a:xfrm>
            <a:off x="1" y="-108371"/>
            <a:ext cx="12191999" cy="5653097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E0E8AE41-EFA6-96F5-257F-4AFF958D275E}"/>
              </a:ext>
            </a:extLst>
          </p:cNvPr>
          <p:cNvSpPr/>
          <p:nvPr/>
        </p:nvSpPr>
        <p:spPr>
          <a:xfrm>
            <a:off x="1370010" y="4276132"/>
            <a:ext cx="122806" cy="1228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9AE61023-4CAF-E597-DE65-65E61A04A915}"/>
              </a:ext>
            </a:extLst>
          </p:cNvPr>
          <p:cNvCxnSpPr/>
          <p:nvPr/>
        </p:nvCxnSpPr>
        <p:spPr>
          <a:xfrm>
            <a:off x="413824" y="4337535"/>
            <a:ext cx="112515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71E65B13-54F3-E3FA-8F39-F85EA062139A}"/>
              </a:ext>
            </a:extLst>
          </p:cNvPr>
          <p:cNvCxnSpPr/>
          <p:nvPr/>
        </p:nvCxnSpPr>
        <p:spPr>
          <a:xfrm flipH="1">
            <a:off x="3238305" y="2893870"/>
            <a:ext cx="1" cy="1464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2FDD573D-2BCF-0CC3-7F41-27CCDB5F0238}"/>
              </a:ext>
            </a:extLst>
          </p:cNvPr>
          <p:cNvCxnSpPr/>
          <p:nvPr/>
        </p:nvCxnSpPr>
        <p:spPr>
          <a:xfrm flipH="1">
            <a:off x="7054387" y="2835933"/>
            <a:ext cx="1" cy="1464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4DC58147-5393-7E6A-E5C2-E0536FC5BC7F}"/>
              </a:ext>
            </a:extLst>
          </p:cNvPr>
          <p:cNvCxnSpPr/>
          <p:nvPr/>
        </p:nvCxnSpPr>
        <p:spPr>
          <a:xfrm flipH="1">
            <a:off x="5144041" y="4350505"/>
            <a:ext cx="1" cy="1464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C572623D-DF27-DB53-0587-1AFF2F887FAC}"/>
              </a:ext>
            </a:extLst>
          </p:cNvPr>
          <p:cNvCxnSpPr/>
          <p:nvPr/>
        </p:nvCxnSpPr>
        <p:spPr>
          <a:xfrm flipH="1">
            <a:off x="1431413" y="4356757"/>
            <a:ext cx="1" cy="1464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485246FF-8E76-0117-E86E-042C2437B615}"/>
              </a:ext>
            </a:extLst>
          </p:cNvPr>
          <p:cNvCxnSpPr/>
          <p:nvPr/>
        </p:nvCxnSpPr>
        <p:spPr>
          <a:xfrm flipH="1">
            <a:off x="8961849" y="4349105"/>
            <a:ext cx="1" cy="1464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Текст 27">
            <a:extLst>
              <a:ext uri="{FF2B5EF4-FFF2-40B4-BE49-F238E27FC236}">
                <a16:creationId xmlns:a16="http://schemas.microsoft.com/office/drawing/2014/main" id="{AA38C034-1383-E374-EB9F-6371804D470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AE1C929F-6AC7-2693-F14F-E32610B890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id="{E6F1ADBE-5B52-6421-D1C1-1EB1F0FC3D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9A599C23-E8A5-0D3F-38DD-5FE15C60AA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" name="Текст 23">
            <a:extLst>
              <a:ext uri="{FF2B5EF4-FFF2-40B4-BE49-F238E27FC236}">
                <a16:creationId xmlns:a16="http://schemas.microsoft.com/office/drawing/2014/main" id="{6DA120CA-C018-0930-867D-B2DCCA5643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AF45A7C2-400A-78DD-DAE7-8379028183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4F81989F-33FE-B5E9-2B43-2405AD5573B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" name="Текст 29">
            <a:extLst>
              <a:ext uri="{FF2B5EF4-FFF2-40B4-BE49-F238E27FC236}">
                <a16:creationId xmlns:a16="http://schemas.microsoft.com/office/drawing/2014/main" id="{A0539AE1-1A25-B0C4-44FC-B25BA698E5D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Текст 30">
            <a:extLst>
              <a:ext uri="{FF2B5EF4-FFF2-40B4-BE49-F238E27FC236}">
                <a16:creationId xmlns:a16="http://schemas.microsoft.com/office/drawing/2014/main" id="{EB2A6A85-D35D-215E-CAE8-9CF8F86EA49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2" name="Текст 31">
            <a:extLst>
              <a:ext uri="{FF2B5EF4-FFF2-40B4-BE49-F238E27FC236}">
                <a16:creationId xmlns:a16="http://schemas.microsoft.com/office/drawing/2014/main" id="{78FA8984-82D8-D365-8F8D-082D59032DE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3" name="Текст 32">
            <a:extLst>
              <a:ext uri="{FF2B5EF4-FFF2-40B4-BE49-F238E27FC236}">
                <a16:creationId xmlns:a16="http://schemas.microsoft.com/office/drawing/2014/main" id="{C72B97B5-FE10-438D-777A-F9DB38CF089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1AEAAF62-CF84-2DC7-6563-7A0A35A2F3FB}"/>
              </a:ext>
            </a:extLst>
          </p:cNvPr>
          <p:cNvSpPr/>
          <p:nvPr/>
        </p:nvSpPr>
        <p:spPr>
          <a:xfrm>
            <a:off x="1351823" y="5740311"/>
            <a:ext cx="161925" cy="1619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B81C1570-48DF-2DFD-112B-E17ECA96A319}"/>
              </a:ext>
            </a:extLst>
          </p:cNvPr>
          <p:cNvSpPr/>
          <p:nvPr/>
        </p:nvSpPr>
        <p:spPr>
          <a:xfrm>
            <a:off x="5062490" y="5741809"/>
            <a:ext cx="161925" cy="1619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49466F28-9574-2EF4-10DD-3AD31EA9B740}"/>
              </a:ext>
            </a:extLst>
          </p:cNvPr>
          <p:cNvSpPr/>
          <p:nvPr/>
        </p:nvSpPr>
        <p:spPr>
          <a:xfrm>
            <a:off x="8882561" y="5746541"/>
            <a:ext cx="161925" cy="1619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3A9418B-03FF-0279-BCED-32AD4A0B9750}"/>
              </a:ext>
            </a:extLst>
          </p:cNvPr>
          <p:cNvSpPr/>
          <p:nvPr/>
        </p:nvSpPr>
        <p:spPr>
          <a:xfrm>
            <a:off x="3160519" y="2767176"/>
            <a:ext cx="161925" cy="1619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E55E800-540F-B1E2-B328-60BA75734E91}"/>
              </a:ext>
            </a:extLst>
          </p:cNvPr>
          <p:cNvSpPr/>
          <p:nvPr/>
        </p:nvSpPr>
        <p:spPr>
          <a:xfrm>
            <a:off x="6973424" y="2772830"/>
            <a:ext cx="161925" cy="1619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0CA3C187-48C1-A6F2-BE78-EBE4DFDD6B7C}"/>
              </a:ext>
            </a:extLst>
          </p:cNvPr>
          <p:cNvSpPr/>
          <p:nvPr/>
        </p:nvSpPr>
        <p:spPr>
          <a:xfrm>
            <a:off x="3176902" y="4276132"/>
            <a:ext cx="122806" cy="1228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87591FF0-412C-F0D5-B1FD-F75BEF31E2E0}"/>
              </a:ext>
            </a:extLst>
          </p:cNvPr>
          <p:cNvSpPr/>
          <p:nvPr/>
        </p:nvSpPr>
        <p:spPr>
          <a:xfrm>
            <a:off x="5083849" y="4276132"/>
            <a:ext cx="122806" cy="1228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E32BB48C-BC2C-361C-9744-0969C46908FB}"/>
              </a:ext>
            </a:extLst>
          </p:cNvPr>
          <p:cNvSpPr/>
          <p:nvPr/>
        </p:nvSpPr>
        <p:spPr>
          <a:xfrm>
            <a:off x="6995173" y="4276132"/>
            <a:ext cx="122806" cy="1228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579FC82C-6B2C-6343-8434-21C3E191428F}"/>
              </a:ext>
            </a:extLst>
          </p:cNvPr>
          <p:cNvSpPr/>
          <p:nvPr/>
        </p:nvSpPr>
        <p:spPr>
          <a:xfrm>
            <a:off x="8906497" y="4276132"/>
            <a:ext cx="122806" cy="1228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9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C7A1559-5C8A-F8DD-E5AE-1ABA1B5DBD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4" y="4483633"/>
            <a:ext cx="2654028" cy="204203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93EB44-E479-81E7-84E3-ED3684115B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67" y="4483633"/>
            <a:ext cx="2654028" cy="204570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C3A27D-0AF9-5D91-786E-D1945D1E8B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515" y="4483873"/>
            <a:ext cx="2654029" cy="204203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4B7D5A-0845-DD7A-0495-69E70EEB57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905" y="4483633"/>
            <a:ext cx="2654028" cy="204570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951A92-4BEE-141C-1B63-13F0796D3B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662" y="2255088"/>
            <a:ext cx="2649271" cy="204203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42B3C10-1A70-E0C2-F500-FB48EFBAF6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516" y="2257426"/>
            <a:ext cx="2654028" cy="20420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AF506DC-B0AA-AA4E-95E9-D8F12C5AAB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748" y="2257425"/>
            <a:ext cx="2649271" cy="204203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53B6F36-F259-9370-E518-6B77F165FB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4" y="2257425"/>
            <a:ext cx="2654028" cy="2042038"/>
          </a:xfrm>
          <a:prstGeom prst="rect">
            <a:avLst/>
          </a:prstGeom>
        </p:spPr>
      </p:pic>
      <p:sp>
        <p:nvSpPr>
          <p:cNvPr id="10" name="object 27">
            <a:extLst>
              <a:ext uri="{FF2B5EF4-FFF2-40B4-BE49-F238E27FC236}">
                <a16:creationId xmlns:a16="http://schemas.microsoft.com/office/drawing/2014/main" id="{D3D8C5AF-897D-F2F5-3E9F-8EDE4026401A}"/>
              </a:ext>
            </a:extLst>
          </p:cNvPr>
          <p:cNvSpPr/>
          <p:nvPr/>
        </p:nvSpPr>
        <p:spPr>
          <a:xfrm>
            <a:off x="3191381" y="3183326"/>
            <a:ext cx="95881" cy="191377"/>
          </a:xfrm>
          <a:custGeom>
            <a:avLst/>
            <a:gdLst/>
            <a:ahLst/>
            <a:cxnLst/>
            <a:rect l="l" t="t" r="r" b="b"/>
            <a:pathLst>
              <a:path w="158114" h="315595">
                <a:moveTo>
                  <a:pt x="0" y="0"/>
                </a:moveTo>
                <a:lnTo>
                  <a:pt x="157681" y="157681"/>
                </a:lnTo>
                <a:lnTo>
                  <a:pt x="0" y="315351"/>
                </a:lnTo>
              </a:path>
            </a:pathLst>
          </a:custGeom>
          <a:ln w="20941">
            <a:solidFill>
              <a:srgbClr val="171615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8" name="object 28">
            <a:extLst>
              <a:ext uri="{FF2B5EF4-FFF2-40B4-BE49-F238E27FC236}">
                <a16:creationId xmlns:a16="http://schemas.microsoft.com/office/drawing/2014/main" id="{389626D2-1EE6-AF5F-BB06-25405A00419B}"/>
              </a:ext>
            </a:extLst>
          </p:cNvPr>
          <p:cNvSpPr/>
          <p:nvPr/>
        </p:nvSpPr>
        <p:spPr>
          <a:xfrm>
            <a:off x="6048267" y="3183326"/>
            <a:ext cx="95881" cy="191377"/>
          </a:xfrm>
          <a:custGeom>
            <a:avLst/>
            <a:gdLst/>
            <a:ahLst/>
            <a:cxnLst/>
            <a:rect l="l" t="t" r="r" b="b"/>
            <a:pathLst>
              <a:path w="158115" h="315595">
                <a:moveTo>
                  <a:pt x="0" y="0"/>
                </a:moveTo>
                <a:lnTo>
                  <a:pt x="157681" y="157681"/>
                </a:lnTo>
                <a:lnTo>
                  <a:pt x="0" y="315351"/>
                </a:lnTo>
              </a:path>
            </a:pathLst>
          </a:custGeom>
          <a:ln w="20941">
            <a:solidFill>
              <a:srgbClr val="171615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9" name="object 29">
            <a:extLst>
              <a:ext uri="{FF2B5EF4-FFF2-40B4-BE49-F238E27FC236}">
                <a16:creationId xmlns:a16="http://schemas.microsoft.com/office/drawing/2014/main" id="{50534A1A-E493-99CB-118F-86C103204913}"/>
              </a:ext>
            </a:extLst>
          </p:cNvPr>
          <p:cNvSpPr/>
          <p:nvPr/>
        </p:nvSpPr>
        <p:spPr>
          <a:xfrm>
            <a:off x="8915806" y="3183326"/>
            <a:ext cx="95881" cy="191377"/>
          </a:xfrm>
          <a:custGeom>
            <a:avLst/>
            <a:gdLst/>
            <a:ahLst/>
            <a:cxnLst/>
            <a:rect l="l" t="t" r="r" b="b"/>
            <a:pathLst>
              <a:path w="158115" h="315595">
                <a:moveTo>
                  <a:pt x="0" y="0"/>
                </a:moveTo>
                <a:lnTo>
                  <a:pt x="157681" y="157681"/>
                </a:lnTo>
                <a:lnTo>
                  <a:pt x="0" y="315351"/>
                </a:lnTo>
              </a:path>
            </a:pathLst>
          </a:custGeom>
          <a:ln w="20941">
            <a:solidFill>
              <a:srgbClr val="171615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0" name="object 30">
            <a:extLst>
              <a:ext uri="{FF2B5EF4-FFF2-40B4-BE49-F238E27FC236}">
                <a16:creationId xmlns:a16="http://schemas.microsoft.com/office/drawing/2014/main" id="{AEEA9D2B-35CB-B93D-D41A-1A3A3A33C9DD}"/>
              </a:ext>
            </a:extLst>
          </p:cNvPr>
          <p:cNvSpPr/>
          <p:nvPr/>
        </p:nvSpPr>
        <p:spPr>
          <a:xfrm>
            <a:off x="3194407" y="5476573"/>
            <a:ext cx="95881" cy="191377"/>
          </a:xfrm>
          <a:custGeom>
            <a:avLst/>
            <a:gdLst/>
            <a:ahLst/>
            <a:cxnLst/>
            <a:rect l="l" t="t" r="r" b="b"/>
            <a:pathLst>
              <a:path w="158114" h="315595">
                <a:moveTo>
                  <a:pt x="0" y="0"/>
                </a:moveTo>
                <a:lnTo>
                  <a:pt x="157681" y="157681"/>
                </a:lnTo>
                <a:lnTo>
                  <a:pt x="0" y="315351"/>
                </a:lnTo>
              </a:path>
            </a:pathLst>
          </a:custGeom>
          <a:ln w="20941">
            <a:solidFill>
              <a:srgbClr val="171615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1" name="object 28">
            <a:extLst>
              <a:ext uri="{FF2B5EF4-FFF2-40B4-BE49-F238E27FC236}">
                <a16:creationId xmlns:a16="http://schemas.microsoft.com/office/drawing/2014/main" id="{5694D097-CD0E-B928-AF26-6791FBD9509D}"/>
              </a:ext>
            </a:extLst>
          </p:cNvPr>
          <p:cNvSpPr/>
          <p:nvPr/>
        </p:nvSpPr>
        <p:spPr>
          <a:xfrm>
            <a:off x="6058056" y="5476573"/>
            <a:ext cx="95881" cy="191377"/>
          </a:xfrm>
          <a:custGeom>
            <a:avLst/>
            <a:gdLst/>
            <a:ahLst/>
            <a:cxnLst/>
            <a:rect l="l" t="t" r="r" b="b"/>
            <a:pathLst>
              <a:path w="158115" h="315595">
                <a:moveTo>
                  <a:pt x="0" y="0"/>
                </a:moveTo>
                <a:lnTo>
                  <a:pt x="157681" y="157681"/>
                </a:lnTo>
                <a:lnTo>
                  <a:pt x="0" y="315351"/>
                </a:lnTo>
              </a:path>
            </a:pathLst>
          </a:custGeom>
          <a:ln w="20941">
            <a:solidFill>
              <a:srgbClr val="171615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2" name="object 29">
            <a:extLst>
              <a:ext uri="{FF2B5EF4-FFF2-40B4-BE49-F238E27FC236}">
                <a16:creationId xmlns:a16="http://schemas.microsoft.com/office/drawing/2014/main" id="{B0B571F5-CB98-6807-26F5-352942F0823B}"/>
              </a:ext>
            </a:extLst>
          </p:cNvPr>
          <p:cNvSpPr/>
          <p:nvPr/>
        </p:nvSpPr>
        <p:spPr>
          <a:xfrm>
            <a:off x="8915805" y="5476573"/>
            <a:ext cx="95881" cy="191377"/>
          </a:xfrm>
          <a:custGeom>
            <a:avLst/>
            <a:gdLst/>
            <a:ahLst/>
            <a:cxnLst/>
            <a:rect l="l" t="t" r="r" b="b"/>
            <a:pathLst>
              <a:path w="158115" h="315595">
                <a:moveTo>
                  <a:pt x="0" y="0"/>
                </a:moveTo>
                <a:lnTo>
                  <a:pt x="157681" y="157681"/>
                </a:lnTo>
                <a:lnTo>
                  <a:pt x="0" y="315351"/>
                </a:lnTo>
              </a:path>
            </a:pathLst>
          </a:custGeom>
          <a:ln w="20941">
            <a:solidFill>
              <a:srgbClr val="171615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6" name="Текст 55">
            <a:extLst>
              <a:ext uri="{FF2B5EF4-FFF2-40B4-BE49-F238E27FC236}">
                <a16:creationId xmlns:a16="http://schemas.microsoft.com/office/drawing/2014/main" id="{B19DA1D9-82A8-836D-FC87-C5691A49468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7" name="Текст 56">
            <a:extLst>
              <a:ext uri="{FF2B5EF4-FFF2-40B4-BE49-F238E27FC236}">
                <a16:creationId xmlns:a16="http://schemas.microsoft.com/office/drawing/2014/main" id="{C973CC7D-87EC-96D3-F1F3-02DF49CF98E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8" name="Текст 57">
            <a:extLst>
              <a:ext uri="{FF2B5EF4-FFF2-40B4-BE49-F238E27FC236}">
                <a16:creationId xmlns:a16="http://schemas.microsoft.com/office/drawing/2014/main" id="{64C9A928-BA0A-6B79-5B00-B5C8B74F1A4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9" name="Текст 58">
            <a:extLst>
              <a:ext uri="{FF2B5EF4-FFF2-40B4-BE49-F238E27FC236}">
                <a16:creationId xmlns:a16="http://schemas.microsoft.com/office/drawing/2014/main" id="{5D521A07-8D7A-88A6-47DC-EF376C67F42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0" name="Текст 59">
            <a:extLst>
              <a:ext uri="{FF2B5EF4-FFF2-40B4-BE49-F238E27FC236}">
                <a16:creationId xmlns:a16="http://schemas.microsoft.com/office/drawing/2014/main" id="{6BD346D2-9403-4891-52D1-DC1CB2EA682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1" name="Текст 60">
            <a:extLst>
              <a:ext uri="{FF2B5EF4-FFF2-40B4-BE49-F238E27FC236}">
                <a16:creationId xmlns:a16="http://schemas.microsoft.com/office/drawing/2014/main" id="{9570AE66-BACC-C1E4-EBB2-51B5C583F06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2" name="Текст 61">
            <a:extLst>
              <a:ext uri="{FF2B5EF4-FFF2-40B4-BE49-F238E27FC236}">
                <a16:creationId xmlns:a16="http://schemas.microsoft.com/office/drawing/2014/main" id="{00498F5F-4A12-39AF-B41C-19FCBF8B180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3" name="Текст 62">
            <a:extLst>
              <a:ext uri="{FF2B5EF4-FFF2-40B4-BE49-F238E27FC236}">
                <a16:creationId xmlns:a16="http://schemas.microsoft.com/office/drawing/2014/main" id="{416715B9-0922-7C12-93F5-3CBCE7BD695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4" name="Текст 53">
            <a:extLst>
              <a:ext uri="{FF2B5EF4-FFF2-40B4-BE49-F238E27FC236}">
                <a16:creationId xmlns:a16="http://schemas.microsoft.com/office/drawing/2014/main" id="{C3254133-7C1C-65D9-841F-72B71564AD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5" name="Текст 54">
            <a:extLst>
              <a:ext uri="{FF2B5EF4-FFF2-40B4-BE49-F238E27FC236}">
                <a16:creationId xmlns:a16="http://schemas.microsoft.com/office/drawing/2014/main" id="{910ECC44-B200-1DCE-0BCA-6FB7C29A04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2" name="Текст 51">
            <a:extLst>
              <a:ext uri="{FF2B5EF4-FFF2-40B4-BE49-F238E27FC236}">
                <a16:creationId xmlns:a16="http://schemas.microsoft.com/office/drawing/2014/main" id="{C3725D2A-D2AF-F6C5-BDA2-B009616CFB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3" name="Текст 52">
            <a:extLst>
              <a:ext uri="{FF2B5EF4-FFF2-40B4-BE49-F238E27FC236}">
                <a16:creationId xmlns:a16="http://schemas.microsoft.com/office/drawing/2014/main" id="{B5F9E385-0A70-6D87-BD1D-2610D8C4513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0" name="Текст 49">
            <a:extLst>
              <a:ext uri="{FF2B5EF4-FFF2-40B4-BE49-F238E27FC236}">
                <a16:creationId xmlns:a16="http://schemas.microsoft.com/office/drawing/2014/main" id="{1E09959F-9891-4288-2887-6D3838FCC4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1" name="Текст 50">
            <a:extLst>
              <a:ext uri="{FF2B5EF4-FFF2-40B4-BE49-F238E27FC236}">
                <a16:creationId xmlns:a16="http://schemas.microsoft.com/office/drawing/2014/main" id="{1EC72C45-1787-BAB0-BE4B-990875DB5E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8" name="Текст 47">
            <a:extLst>
              <a:ext uri="{FF2B5EF4-FFF2-40B4-BE49-F238E27FC236}">
                <a16:creationId xmlns:a16="http://schemas.microsoft.com/office/drawing/2014/main" id="{FD1559D7-29BE-904D-3D26-FEE8392A2F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9" name="Текст 48">
            <a:extLst>
              <a:ext uri="{FF2B5EF4-FFF2-40B4-BE49-F238E27FC236}">
                <a16:creationId xmlns:a16="http://schemas.microsoft.com/office/drawing/2014/main" id="{5E3122ED-7432-5E4E-4EA8-091634DE97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7" name="Текст 46">
            <a:extLst>
              <a:ext uri="{FF2B5EF4-FFF2-40B4-BE49-F238E27FC236}">
                <a16:creationId xmlns:a16="http://schemas.microsoft.com/office/drawing/2014/main" id="{1C03EBDA-DF88-D225-50D2-D4C09968AF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4" name="Текст 63">
            <a:extLst>
              <a:ext uri="{FF2B5EF4-FFF2-40B4-BE49-F238E27FC236}">
                <a16:creationId xmlns:a16="http://schemas.microsoft.com/office/drawing/2014/main" id="{EC90E7F3-FB9A-FB0B-C324-7BED62FA9D6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5" name="Текст 64">
            <a:extLst>
              <a:ext uri="{FF2B5EF4-FFF2-40B4-BE49-F238E27FC236}">
                <a16:creationId xmlns:a16="http://schemas.microsoft.com/office/drawing/2014/main" id="{3D3FC795-B3C5-4ACB-561A-95DAB6F5A66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6" name="Текст 65">
            <a:extLst>
              <a:ext uri="{FF2B5EF4-FFF2-40B4-BE49-F238E27FC236}">
                <a16:creationId xmlns:a16="http://schemas.microsoft.com/office/drawing/2014/main" id="{4D76FA12-DDD0-4C85-C2B0-544FE4F8167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7" name="Текст 66">
            <a:extLst>
              <a:ext uri="{FF2B5EF4-FFF2-40B4-BE49-F238E27FC236}">
                <a16:creationId xmlns:a16="http://schemas.microsoft.com/office/drawing/2014/main" id="{2BF6BA58-8D61-9DE2-8EA3-D29FF82FC16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8" name="Текст 67">
            <a:extLst>
              <a:ext uri="{FF2B5EF4-FFF2-40B4-BE49-F238E27FC236}">
                <a16:creationId xmlns:a16="http://schemas.microsoft.com/office/drawing/2014/main" id="{66AF7769-EB29-6E40-6D8E-1C27E262149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9" name="Текст 68">
            <a:extLst>
              <a:ext uri="{FF2B5EF4-FFF2-40B4-BE49-F238E27FC236}">
                <a16:creationId xmlns:a16="http://schemas.microsoft.com/office/drawing/2014/main" id="{A9847C82-F395-6A4A-BECB-09E7BBA82ED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0" name="Текст 69">
            <a:extLst>
              <a:ext uri="{FF2B5EF4-FFF2-40B4-BE49-F238E27FC236}">
                <a16:creationId xmlns:a16="http://schemas.microsoft.com/office/drawing/2014/main" id="{1577A973-9C0A-D953-3F00-A98B3850CD2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1" name="Текст 70">
            <a:extLst>
              <a:ext uri="{FF2B5EF4-FFF2-40B4-BE49-F238E27FC236}">
                <a16:creationId xmlns:a16="http://schemas.microsoft.com/office/drawing/2014/main" id="{0518155C-6D1D-713B-9E26-D06E778E52D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67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00564B1B-E71E-05F5-4518-0987EE0A16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3079221"/>
              </p:ext>
            </p:extLst>
          </p:nvPr>
        </p:nvGraphicFramePr>
        <p:xfrm>
          <a:off x="5330590" y="1333499"/>
          <a:ext cx="6388343" cy="5164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5525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Текст 12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4" name="Текст 12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5" name="Текст 124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7" name="Текст 126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8" name="Текст 127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9" name="Текст 128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0" name="Текст 129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1" name="Текст 130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2" name="Текст 131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3" name="Текст 132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4" name="Текст 133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5" name="Текст 134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2" name="Текст 12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6" name="Текст 125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120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9562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8C697FF-1157-E752-0FFB-32894F531C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500792"/>
              </p:ext>
            </p:extLst>
          </p:nvPr>
        </p:nvGraphicFramePr>
        <p:xfrm>
          <a:off x="479425" y="2365643"/>
          <a:ext cx="11233152" cy="3226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6575">
                  <a:extLst>
                    <a:ext uri="{9D8B030D-6E8A-4147-A177-3AD203B41FA5}">
                      <a16:colId xmlns:a16="http://schemas.microsoft.com/office/drawing/2014/main" val="903439615"/>
                    </a:ext>
                  </a:extLst>
                </a:gridCol>
                <a:gridCol w="1910080">
                  <a:extLst>
                    <a:ext uri="{9D8B030D-6E8A-4147-A177-3AD203B41FA5}">
                      <a16:colId xmlns:a16="http://schemas.microsoft.com/office/drawing/2014/main" val="2814471291"/>
                    </a:ext>
                  </a:extLst>
                </a:gridCol>
                <a:gridCol w="1915160">
                  <a:extLst>
                    <a:ext uri="{9D8B030D-6E8A-4147-A177-3AD203B41FA5}">
                      <a16:colId xmlns:a16="http://schemas.microsoft.com/office/drawing/2014/main" val="2859209784"/>
                    </a:ext>
                  </a:extLst>
                </a:gridCol>
                <a:gridCol w="1791337">
                  <a:extLst>
                    <a:ext uri="{9D8B030D-6E8A-4147-A177-3AD203B41FA5}">
                      <a16:colId xmlns:a16="http://schemas.microsoft.com/office/drawing/2014/main" val="89142716"/>
                    </a:ext>
                  </a:extLst>
                </a:gridCol>
              </a:tblGrid>
              <a:tr h="64538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accent1"/>
                          </a:solidFill>
                        </a:rPr>
                        <a:t>Название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Название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Название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7523141"/>
                  </a:ext>
                </a:extLst>
              </a:tr>
              <a:tr h="645389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/>
                          </a:solidFill>
                        </a:rPr>
                        <a:t>Характеристика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B273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solidFill>
                            <a:schemeClr val="accent1"/>
                          </a:solidFill>
                        </a:rPr>
                        <a:t>•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B273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9951606"/>
                  </a:ext>
                </a:extLst>
              </a:tr>
              <a:tr h="6453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accent1"/>
                          </a:solidFill>
                        </a:rPr>
                        <a:t>Характеристика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B273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B273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819411"/>
                  </a:ext>
                </a:extLst>
              </a:tr>
              <a:tr h="6453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accent1"/>
                          </a:solidFill>
                        </a:rPr>
                        <a:t>Характеристика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B273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B273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0968367"/>
                  </a:ext>
                </a:extLst>
              </a:tr>
              <a:tr h="6453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accent1"/>
                          </a:solidFill>
                        </a:rPr>
                        <a:t>Характеристика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AB273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7110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9337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екст 2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Текст 2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9" name="Текст 38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0" name="Текст 39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1" name="Текст 40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2" name="Текст 4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Текст 2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591C06B3-CCC1-11B3-88CF-48DC07785E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8524477"/>
              </p:ext>
            </p:extLst>
          </p:nvPr>
        </p:nvGraphicFramePr>
        <p:xfrm>
          <a:off x="5478387" y="1115149"/>
          <a:ext cx="542804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06339EF-163B-0490-99CD-0D944BE90D5C}"/>
              </a:ext>
            </a:extLst>
          </p:cNvPr>
          <p:cNvSpPr txBox="1"/>
          <p:nvPr/>
        </p:nvSpPr>
        <p:spPr>
          <a:xfrm>
            <a:off x="5990015" y="3767593"/>
            <a:ext cx="1906210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16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pt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,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заголовок пай-чарта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F0D523-3D47-2ED2-BBD8-990E52A54882}"/>
              </a:ext>
            </a:extLst>
          </p:cNvPr>
          <p:cNvSpPr txBox="1"/>
          <p:nvPr/>
        </p:nvSpPr>
        <p:spPr>
          <a:xfrm>
            <a:off x="8475424" y="3129668"/>
            <a:ext cx="1906210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16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pt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,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заголовок пай-чарта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F2C818-7A0D-5E28-6F58-4C8EBAADEEBA}"/>
              </a:ext>
            </a:extLst>
          </p:cNvPr>
          <p:cNvSpPr txBox="1"/>
          <p:nvPr/>
        </p:nvSpPr>
        <p:spPr>
          <a:xfrm>
            <a:off x="8416240" y="4985721"/>
            <a:ext cx="1495878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1497A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16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61497A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61497A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pt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61497A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,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61497A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заголовок пай-чарта</a:t>
            </a:r>
          </a:p>
        </p:txBody>
      </p:sp>
      <p:sp>
        <p:nvSpPr>
          <p:cNvPr id="7" name="Полилиния: фигура 24">
            <a:extLst>
              <a:ext uri="{FF2B5EF4-FFF2-40B4-BE49-F238E27FC236}">
                <a16:creationId xmlns:a16="http://schemas.microsoft.com/office/drawing/2014/main" id="{2ED6B252-8727-C263-3653-F2EC3DECB167}"/>
              </a:ext>
            </a:extLst>
          </p:cNvPr>
          <p:cNvSpPr/>
          <p:nvPr/>
        </p:nvSpPr>
        <p:spPr>
          <a:xfrm>
            <a:off x="6105856" y="3250166"/>
            <a:ext cx="493628" cy="471158"/>
          </a:xfrm>
          <a:custGeom>
            <a:avLst/>
            <a:gdLst>
              <a:gd name="connsiteX0" fmla="*/ 614838 w 1228727"/>
              <a:gd name="connsiteY0" fmla="*/ 0 h 1226297"/>
              <a:gd name="connsiteX1" fmla="*/ 656933 w 1228727"/>
              <a:gd name="connsiteY1" fmla="*/ 17436 h 1226297"/>
              <a:gd name="connsiteX2" fmla="*/ 667392 w 1228727"/>
              <a:gd name="connsiteY2" fmla="*/ 32949 h 1226297"/>
              <a:gd name="connsiteX3" fmla="*/ 667726 w 1228727"/>
              <a:gd name="connsiteY3" fmla="*/ 32717 h 1226297"/>
              <a:gd name="connsiteX4" fmla="*/ 846658 w 1228727"/>
              <a:gd name="connsiteY4" fmla="*/ 334606 h 1226297"/>
              <a:gd name="connsiteX5" fmla="*/ 1177245 w 1228727"/>
              <a:gd name="connsiteY5" fmla="*/ 420832 h 1226297"/>
              <a:gd name="connsiteX6" fmla="*/ 1177139 w 1228727"/>
              <a:gd name="connsiteY6" fmla="*/ 421656 h 1226297"/>
              <a:gd name="connsiteX7" fmla="*/ 1192368 w 1228727"/>
              <a:gd name="connsiteY7" fmla="*/ 424731 h 1226297"/>
              <a:gd name="connsiteX8" fmla="*/ 1228727 w 1228727"/>
              <a:gd name="connsiteY8" fmla="*/ 479583 h 1226297"/>
              <a:gd name="connsiteX9" fmla="*/ 1224049 w 1228727"/>
              <a:gd name="connsiteY9" fmla="*/ 502755 h 1226297"/>
              <a:gd name="connsiteX10" fmla="*/ 1216609 w 1228727"/>
              <a:gd name="connsiteY10" fmla="*/ 513791 h 1226297"/>
              <a:gd name="connsiteX11" fmla="*/ 1217155 w 1228727"/>
              <a:gd name="connsiteY11" fmla="*/ 514202 h 1226297"/>
              <a:gd name="connsiteX12" fmla="*/ 1211914 w 1228727"/>
              <a:gd name="connsiteY12" fmla="*/ 520754 h 1226297"/>
              <a:gd name="connsiteX13" fmla="*/ 1211291 w 1228727"/>
              <a:gd name="connsiteY13" fmla="*/ 521678 h 1226297"/>
              <a:gd name="connsiteX14" fmla="*/ 1211039 w 1228727"/>
              <a:gd name="connsiteY14" fmla="*/ 521848 h 1226297"/>
              <a:gd name="connsiteX15" fmla="*/ 989930 w 1228727"/>
              <a:gd name="connsiteY15" fmla="*/ 798243 h 1226297"/>
              <a:gd name="connsiteX16" fmla="*/ 1014680 w 1228727"/>
              <a:gd name="connsiteY16" fmla="*/ 1164119 h 1226297"/>
              <a:gd name="connsiteX17" fmla="*/ 1014170 w 1228727"/>
              <a:gd name="connsiteY17" fmla="*/ 1164172 h 1226297"/>
              <a:gd name="connsiteX18" fmla="*/ 1014414 w 1228727"/>
              <a:gd name="connsiteY18" fmla="*/ 1165380 h 1226297"/>
              <a:gd name="connsiteX19" fmla="*/ 954883 w 1228727"/>
              <a:gd name="connsiteY19" fmla="*/ 1224911 h 1226297"/>
              <a:gd name="connsiteX20" fmla="*/ 931711 w 1228727"/>
              <a:gd name="connsiteY20" fmla="*/ 1220233 h 1226297"/>
              <a:gd name="connsiteX21" fmla="*/ 930219 w 1228727"/>
              <a:gd name="connsiteY21" fmla="*/ 1219227 h 1226297"/>
              <a:gd name="connsiteX22" fmla="*/ 614839 w 1228727"/>
              <a:gd name="connsiteY22" fmla="*/ 1084787 h 1226297"/>
              <a:gd name="connsiteX23" fmla="*/ 307652 w 1228727"/>
              <a:gd name="connsiteY23" fmla="*/ 1215735 h 1226297"/>
              <a:gd name="connsiteX24" fmla="*/ 306260 w 1228727"/>
              <a:gd name="connsiteY24" fmla="*/ 1214746 h 1226297"/>
              <a:gd name="connsiteX25" fmla="*/ 296065 w 1228727"/>
              <a:gd name="connsiteY25" fmla="*/ 1221619 h 1226297"/>
              <a:gd name="connsiteX26" fmla="*/ 272893 w 1228727"/>
              <a:gd name="connsiteY26" fmla="*/ 1226297 h 1226297"/>
              <a:gd name="connsiteX27" fmla="*/ 213362 w 1228727"/>
              <a:gd name="connsiteY27" fmla="*/ 1166766 h 1226297"/>
              <a:gd name="connsiteX28" fmla="*/ 216551 w 1228727"/>
              <a:gd name="connsiteY28" fmla="*/ 1150971 h 1226297"/>
              <a:gd name="connsiteX29" fmla="*/ 215918 w 1228727"/>
              <a:gd name="connsiteY29" fmla="*/ 1150521 h 1226297"/>
              <a:gd name="connsiteX30" fmla="*/ 239748 w 1228727"/>
              <a:gd name="connsiteY30" fmla="*/ 798243 h 1226297"/>
              <a:gd name="connsiteX31" fmla="*/ 19756 w 1228727"/>
              <a:gd name="connsiteY31" fmla="*/ 523242 h 1226297"/>
              <a:gd name="connsiteX32" fmla="*/ 17437 w 1228727"/>
              <a:gd name="connsiteY32" fmla="*/ 521678 h 1226297"/>
              <a:gd name="connsiteX33" fmla="*/ 0 w 1228727"/>
              <a:gd name="connsiteY33" fmla="*/ 479583 h 1226297"/>
              <a:gd name="connsiteX34" fmla="*/ 36359 w 1228727"/>
              <a:gd name="connsiteY34" fmla="*/ 424731 h 1226297"/>
              <a:gd name="connsiteX35" fmla="*/ 49152 w 1228727"/>
              <a:gd name="connsiteY35" fmla="*/ 422148 h 1226297"/>
              <a:gd name="connsiteX36" fmla="*/ 49064 w 1228727"/>
              <a:gd name="connsiteY36" fmla="*/ 421711 h 1226297"/>
              <a:gd name="connsiteX37" fmla="*/ 383020 w 1228727"/>
              <a:gd name="connsiteY37" fmla="*/ 334606 h 1226297"/>
              <a:gd name="connsiteX38" fmla="*/ 559574 w 1228727"/>
              <a:gd name="connsiteY38" fmla="*/ 36732 h 1226297"/>
              <a:gd name="connsiteX39" fmla="*/ 559878 w 1228727"/>
              <a:gd name="connsiteY39" fmla="*/ 36889 h 1226297"/>
              <a:gd name="connsiteX40" fmla="*/ 559986 w 1228727"/>
              <a:gd name="connsiteY40" fmla="*/ 36359 h 1226297"/>
              <a:gd name="connsiteX41" fmla="*/ 614838 w 1228727"/>
              <a:gd name="connsiteY41" fmla="*/ 0 h 122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28727" h="1226297">
                <a:moveTo>
                  <a:pt x="614838" y="0"/>
                </a:moveTo>
                <a:cubicBezTo>
                  <a:pt x="631277" y="0"/>
                  <a:pt x="646160" y="6663"/>
                  <a:pt x="656933" y="17436"/>
                </a:cubicBezTo>
                <a:lnTo>
                  <a:pt x="667392" y="32949"/>
                </a:lnTo>
                <a:lnTo>
                  <a:pt x="667726" y="32717"/>
                </a:lnTo>
                <a:lnTo>
                  <a:pt x="846658" y="334606"/>
                </a:lnTo>
                <a:lnTo>
                  <a:pt x="1177245" y="420832"/>
                </a:lnTo>
                <a:lnTo>
                  <a:pt x="1177139" y="421656"/>
                </a:lnTo>
                <a:lnTo>
                  <a:pt x="1192368" y="424731"/>
                </a:lnTo>
                <a:cubicBezTo>
                  <a:pt x="1213735" y="433768"/>
                  <a:pt x="1228727" y="454925"/>
                  <a:pt x="1228727" y="479583"/>
                </a:cubicBezTo>
                <a:cubicBezTo>
                  <a:pt x="1228727" y="487803"/>
                  <a:pt x="1227061" y="495633"/>
                  <a:pt x="1224049" y="502755"/>
                </a:cubicBezTo>
                <a:lnTo>
                  <a:pt x="1216609" y="513791"/>
                </a:lnTo>
                <a:lnTo>
                  <a:pt x="1217155" y="514202"/>
                </a:lnTo>
                <a:lnTo>
                  <a:pt x="1211914" y="520754"/>
                </a:lnTo>
                <a:lnTo>
                  <a:pt x="1211291" y="521678"/>
                </a:lnTo>
                <a:lnTo>
                  <a:pt x="1211039" y="521848"/>
                </a:lnTo>
                <a:lnTo>
                  <a:pt x="989930" y="798243"/>
                </a:lnTo>
                <a:lnTo>
                  <a:pt x="1014680" y="1164119"/>
                </a:lnTo>
                <a:lnTo>
                  <a:pt x="1014170" y="1164172"/>
                </a:lnTo>
                <a:lnTo>
                  <a:pt x="1014414" y="1165380"/>
                </a:lnTo>
                <a:cubicBezTo>
                  <a:pt x="1014414" y="1198258"/>
                  <a:pt x="987761" y="1224911"/>
                  <a:pt x="954883" y="1224911"/>
                </a:cubicBezTo>
                <a:cubicBezTo>
                  <a:pt x="946664" y="1224911"/>
                  <a:pt x="938833" y="1223245"/>
                  <a:pt x="931711" y="1220233"/>
                </a:cubicBezTo>
                <a:lnTo>
                  <a:pt x="930219" y="1219227"/>
                </a:lnTo>
                <a:lnTo>
                  <a:pt x="614839" y="1084787"/>
                </a:lnTo>
                <a:lnTo>
                  <a:pt x="307652" y="1215735"/>
                </a:lnTo>
                <a:lnTo>
                  <a:pt x="306260" y="1214746"/>
                </a:lnTo>
                <a:lnTo>
                  <a:pt x="296065" y="1221619"/>
                </a:lnTo>
                <a:cubicBezTo>
                  <a:pt x="288943" y="1224631"/>
                  <a:pt x="281113" y="1226297"/>
                  <a:pt x="272893" y="1226297"/>
                </a:cubicBezTo>
                <a:cubicBezTo>
                  <a:pt x="240015" y="1226297"/>
                  <a:pt x="213362" y="1199644"/>
                  <a:pt x="213362" y="1166766"/>
                </a:cubicBezTo>
                <a:lnTo>
                  <a:pt x="216551" y="1150971"/>
                </a:lnTo>
                <a:lnTo>
                  <a:pt x="215918" y="1150521"/>
                </a:lnTo>
                <a:lnTo>
                  <a:pt x="239748" y="798243"/>
                </a:lnTo>
                <a:lnTo>
                  <a:pt x="19756" y="523242"/>
                </a:lnTo>
                <a:lnTo>
                  <a:pt x="17437" y="521678"/>
                </a:lnTo>
                <a:cubicBezTo>
                  <a:pt x="6664" y="510905"/>
                  <a:pt x="0" y="496022"/>
                  <a:pt x="0" y="479583"/>
                </a:cubicBezTo>
                <a:cubicBezTo>
                  <a:pt x="0" y="454925"/>
                  <a:pt x="14993" y="433768"/>
                  <a:pt x="36359" y="424731"/>
                </a:cubicBezTo>
                <a:lnTo>
                  <a:pt x="49152" y="422148"/>
                </a:lnTo>
                <a:lnTo>
                  <a:pt x="49064" y="421711"/>
                </a:lnTo>
                <a:lnTo>
                  <a:pt x="383020" y="334606"/>
                </a:lnTo>
                <a:lnTo>
                  <a:pt x="559574" y="36732"/>
                </a:lnTo>
                <a:lnTo>
                  <a:pt x="559878" y="36889"/>
                </a:lnTo>
                <a:lnTo>
                  <a:pt x="559986" y="36359"/>
                </a:lnTo>
                <a:cubicBezTo>
                  <a:pt x="569023" y="14992"/>
                  <a:pt x="590180" y="0"/>
                  <a:pt x="61483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51411590-21F9-D583-E8DB-6D603A2D722F}"/>
              </a:ext>
            </a:extLst>
          </p:cNvPr>
          <p:cNvSpPr/>
          <p:nvPr/>
        </p:nvSpPr>
        <p:spPr>
          <a:xfrm>
            <a:off x="8574685" y="2646723"/>
            <a:ext cx="468862" cy="4688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олилиния: фигура 26">
            <a:extLst>
              <a:ext uri="{FF2B5EF4-FFF2-40B4-BE49-F238E27FC236}">
                <a16:creationId xmlns:a16="http://schemas.microsoft.com/office/drawing/2014/main" id="{96DA0D50-B8D4-0BA0-662F-D9B1AB3A7A68}"/>
              </a:ext>
            </a:extLst>
          </p:cNvPr>
          <p:cNvSpPr/>
          <p:nvPr/>
        </p:nvSpPr>
        <p:spPr>
          <a:xfrm rot="10800000">
            <a:off x="8475424" y="4555310"/>
            <a:ext cx="473668" cy="416027"/>
          </a:xfrm>
          <a:custGeom>
            <a:avLst/>
            <a:gdLst>
              <a:gd name="connsiteX0" fmla="*/ 820290 w 1639310"/>
              <a:gd name="connsiteY0" fmla="*/ 0 h 1439821"/>
              <a:gd name="connsiteX1" fmla="*/ 911445 w 1639310"/>
              <a:gd name="connsiteY1" fmla="*/ 60422 h 1439821"/>
              <a:gd name="connsiteX2" fmla="*/ 912188 w 1639310"/>
              <a:gd name="connsiteY2" fmla="*/ 64098 h 1439821"/>
              <a:gd name="connsiteX3" fmla="*/ 1623352 w 1639310"/>
              <a:gd name="connsiteY3" fmla="*/ 1290244 h 1439821"/>
              <a:gd name="connsiteX4" fmla="*/ 1631536 w 1639310"/>
              <a:gd name="connsiteY4" fmla="*/ 1302382 h 1439821"/>
              <a:gd name="connsiteX5" fmla="*/ 1639310 w 1639310"/>
              <a:gd name="connsiteY5" fmla="*/ 1340890 h 1439821"/>
              <a:gd name="connsiteX6" fmla="*/ 1578888 w 1639310"/>
              <a:gd name="connsiteY6" fmla="*/ 1432046 h 1439821"/>
              <a:gd name="connsiteX7" fmla="*/ 1544098 w 1639310"/>
              <a:gd name="connsiteY7" fmla="*/ 1439069 h 1439821"/>
              <a:gd name="connsiteX8" fmla="*/ 1544087 w 1639310"/>
              <a:gd name="connsiteY8" fmla="*/ 1439820 h 1439821"/>
              <a:gd name="connsiteX9" fmla="*/ 1540380 w 1639310"/>
              <a:gd name="connsiteY9" fmla="*/ 1439820 h 1439821"/>
              <a:gd name="connsiteX10" fmla="*/ 98935 w 1639310"/>
              <a:gd name="connsiteY10" fmla="*/ 1439820 h 1439821"/>
              <a:gd name="connsiteX11" fmla="*/ 98930 w 1639310"/>
              <a:gd name="connsiteY11" fmla="*/ 1439821 h 1439821"/>
              <a:gd name="connsiteX12" fmla="*/ 98925 w 1639310"/>
              <a:gd name="connsiteY12" fmla="*/ 1439820 h 1439821"/>
              <a:gd name="connsiteX13" fmla="*/ 98199 w 1639310"/>
              <a:gd name="connsiteY13" fmla="*/ 1439820 h 1439821"/>
              <a:gd name="connsiteX14" fmla="*/ 98193 w 1639310"/>
              <a:gd name="connsiteY14" fmla="*/ 1439672 h 1439821"/>
              <a:gd name="connsiteX15" fmla="*/ 60422 w 1639310"/>
              <a:gd name="connsiteY15" fmla="*/ 1432047 h 1439821"/>
              <a:gd name="connsiteX16" fmla="*/ 0 w 1639310"/>
              <a:gd name="connsiteY16" fmla="*/ 1340891 h 1439821"/>
              <a:gd name="connsiteX17" fmla="*/ 7774 w 1639310"/>
              <a:gd name="connsiteY17" fmla="*/ 1302383 h 1439821"/>
              <a:gd name="connsiteX18" fmla="*/ 18010 w 1639310"/>
              <a:gd name="connsiteY18" fmla="*/ 1287200 h 1439821"/>
              <a:gd name="connsiteX19" fmla="*/ 728916 w 1639310"/>
              <a:gd name="connsiteY19" fmla="*/ 61501 h 1439821"/>
              <a:gd name="connsiteX20" fmla="*/ 729134 w 1639310"/>
              <a:gd name="connsiteY20" fmla="*/ 60422 h 1439821"/>
              <a:gd name="connsiteX21" fmla="*/ 732056 w 1639310"/>
              <a:gd name="connsiteY21" fmla="*/ 56088 h 1439821"/>
              <a:gd name="connsiteX22" fmla="*/ 734527 w 1639310"/>
              <a:gd name="connsiteY22" fmla="*/ 51828 h 1439821"/>
              <a:gd name="connsiteX23" fmla="*/ 734805 w 1639310"/>
              <a:gd name="connsiteY23" fmla="*/ 52010 h 1439821"/>
              <a:gd name="connsiteX24" fmla="*/ 750336 w 1639310"/>
              <a:gd name="connsiteY24" fmla="*/ 28976 h 1439821"/>
              <a:gd name="connsiteX25" fmla="*/ 820290 w 1639310"/>
              <a:gd name="connsiteY25" fmla="*/ 0 h 143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639310" h="1439821">
                <a:moveTo>
                  <a:pt x="820290" y="0"/>
                </a:moveTo>
                <a:cubicBezTo>
                  <a:pt x="861268" y="0"/>
                  <a:pt x="896427" y="24914"/>
                  <a:pt x="911445" y="60422"/>
                </a:cubicBezTo>
                <a:lnTo>
                  <a:pt x="912188" y="64098"/>
                </a:lnTo>
                <a:lnTo>
                  <a:pt x="1623352" y="1290244"/>
                </a:lnTo>
                <a:lnTo>
                  <a:pt x="1631536" y="1302382"/>
                </a:lnTo>
                <a:cubicBezTo>
                  <a:pt x="1636542" y="1314218"/>
                  <a:pt x="1639310" y="1327231"/>
                  <a:pt x="1639310" y="1340890"/>
                </a:cubicBezTo>
                <a:cubicBezTo>
                  <a:pt x="1639310" y="1381869"/>
                  <a:pt x="1614396" y="1417027"/>
                  <a:pt x="1578888" y="1432046"/>
                </a:cubicBezTo>
                <a:lnTo>
                  <a:pt x="1544098" y="1439069"/>
                </a:lnTo>
                <a:lnTo>
                  <a:pt x="1544087" y="1439820"/>
                </a:lnTo>
                <a:lnTo>
                  <a:pt x="1540380" y="1439820"/>
                </a:lnTo>
                <a:lnTo>
                  <a:pt x="98935" y="1439820"/>
                </a:lnTo>
                <a:lnTo>
                  <a:pt x="98930" y="1439821"/>
                </a:lnTo>
                <a:lnTo>
                  <a:pt x="98925" y="1439820"/>
                </a:lnTo>
                <a:lnTo>
                  <a:pt x="98199" y="1439820"/>
                </a:lnTo>
                <a:lnTo>
                  <a:pt x="98193" y="1439672"/>
                </a:lnTo>
                <a:lnTo>
                  <a:pt x="60422" y="1432047"/>
                </a:lnTo>
                <a:cubicBezTo>
                  <a:pt x="24914" y="1417029"/>
                  <a:pt x="0" y="1381870"/>
                  <a:pt x="0" y="1340891"/>
                </a:cubicBezTo>
                <a:cubicBezTo>
                  <a:pt x="0" y="1327232"/>
                  <a:pt x="2768" y="1314219"/>
                  <a:pt x="7774" y="1302383"/>
                </a:cubicBezTo>
                <a:lnTo>
                  <a:pt x="18010" y="1287200"/>
                </a:lnTo>
                <a:lnTo>
                  <a:pt x="728916" y="61501"/>
                </a:lnTo>
                <a:lnTo>
                  <a:pt x="729134" y="60422"/>
                </a:lnTo>
                <a:lnTo>
                  <a:pt x="732056" y="56088"/>
                </a:lnTo>
                <a:lnTo>
                  <a:pt x="734527" y="51828"/>
                </a:lnTo>
                <a:lnTo>
                  <a:pt x="734805" y="52010"/>
                </a:lnTo>
                <a:lnTo>
                  <a:pt x="750336" y="28976"/>
                </a:lnTo>
                <a:cubicBezTo>
                  <a:pt x="768238" y="11073"/>
                  <a:pt x="792971" y="0"/>
                  <a:pt x="820290" y="0"/>
                </a:cubicBezTo>
                <a:close/>
              </a:path>
            </a:pathLst>
          </a:custGeom>
          <a:solidFill>
            <a:srgbClr val="614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rgbClr val="6149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63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428" y="0"/>
            <a:ext cx="12191144" cy="6857518"/>
          </a:xfrm>
          <a:prstGeom prst="rect">
            <a:avLst/>
          </a:prstGeom>
          <a:solidFill>
            <a:srgbClr val="614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449" tIns="27725" rIns="55449" bIns="277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092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593" y="479252"/>
            <a:ext cx="1469692" cy="910225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 idx="4294967295"/>
          </p:nvPr>
        </p:nvSpPr>
        <p:spPr>
          <a:xfrm flipH="1">
            <a:off x="495728" y="177800"/>
            <a:ext cx="8216472" cy="2246689"/>
          </a:xfrm>
          <a:prstGeom prst="rect">
            <a:avLst/>
          </a:prstGeom>
        </p:spPr>
        <p:txBody>
          <a:bodyPr vert="horz" wrap="square" lIns="0" tIns="112697" rIns="0" bIns="0" rtlCol="0">
            <a:spAutoFit/>
          </a:bodyPr>
          <a:lstStyle/>
          <a:p>
            <a:pPr marL="19253">
              <a:spcBef>
                <a:spcPts val="73"/>
              </a:spcBef>
            </a:pPr>
            <a:r>
              <a:rPr sz="7700" dirty="0">
                <a:solidFill>
                  <a:srgbClr val="FFFFFF"/>
                </a:solidFill>
                <a:latin typeface="Bebas Neue Cyrillic" panose="02000506000000020004" pitchFamily="2" charset="0"/>
              </a:rPr>
              <a:t>заголовок</a:t>
            </a:r>
            <a:endParaRPr sz="7700" dirty="0">
              <a:latin typeface="Bebas Neue Cyrillic" panose="02000506000000020004" pitchFamily="2" charset="0"/>
            </a:endParaRPr>
          </a:p>
          <a:p>
            <a:pPr marL="664620"/>
            <a:r>
              <a:rPr sz="7700" dirty="0">
                <a:solidFill>
                  <a:srgbClr val="FFFFFF"/>
                </a:solidFill>
                <a:latin typeface="Bebas Neue Cyrillic" panose="02000506000000020004" pitchFamily="2" charset="0"/>
              </a:rPr>
              <a:t>в две строки</a:t>
            </a:r>
            <a:endParaRPr sz="7700" dirty="0">
              <a:latin typeface="Bebas Neue Cyrillic" panose="02000506000000020004" pitchFamily="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" y="2823442"/>
            <a:ext cx="12194319" cy="40409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8770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" y="0"/>
            <a:ext cx="12191144" cy="6857518"/>
          </a:xfrm>
          <a:prstGeom prst="rect">
            <a:avLst/>
          </a:prstGeom>
          <a:solidFill>
            <a:srgbClr val="614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449" tIns="27725" rIns="55449" bIns="277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092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41678" y="2341703"/>
            <a:ext cx="12275358" cy="429687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462601" y="269794"/>
            <a:ext cx="5284626" cy="2141834"/>
          </a:xfrm>
          <a:prstGeom prst="rect">
            <a:avLst/>
          </a:prstGeom>
        </p:spPr>
        <p:txBody>
          <a:bodyPr vert="horz" wrap="square" lIns="0" tIns="8856" rIns="0" bIns="0" rtlCol="0">
            <a:spAutoFit/>
          </a:bodyPr>
          <a:lstStyle/>
          <a:p>
            <a:pPr marR="707748" algn="ctr">
              <a:spcBef>
                <a:spcPts val="69"/>
              </a:spcBef>
            </a:pPr>
            <a:r>
              <a:rPr sz="7700" dirty="0">
                <a:solidFill>
                  <a:srgbClr val="FFFFFF"/>
                </a:solidFill>
                <a:latin typeface="Bebas Neue Cyrillic" panose="02000506000000020004" pitchFamily="2" charset="0"/>
              </a:rPr>
              <a:t>01 заголовок</a:t>
            </a:r>
            <a:endParaRPr sz="7700" dirty="0">
              <a:latin typeface="Bebas Neue Cyrillic" panose="02000506000000020004" pitchFamily="2" charset="0"/>
            </a:endParaRPr>
          </a:p>
          <a:p>
            <a:pPr marL="969206" algn="ctr"/>
            <a:r>
              <a:rPr sz="7700" dirty="0">
                <a:solidFill>
                  <a:srgbClr val="FFFFFF"/>
                </a:solidFill>
                <a:latin typeface="Bebas Neue Cyrillic" panose="02000506000000020004" pitchFamily="2" charset="0"/>
              </a:rPr>
              <a:t>в две строки</a:t>
            </a:r>
            <a:endParaRPr sz="7700" dirty="0">
              <a:latin typeface="Bebas Neue Cyrillic" panose="02000506000000020004" pitchFamily="2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09400" y="1362936"/>
            <a:ext cx="5511407" cy="842216"/>
          </a:xfrm>
          <a:prstGeom prst="rect">
            <a:avLst/>
          </a:prstGeom>
        </p:spPr>
        <p:txBody>
          <a:bodyPr vert="horz" wrap="square" lIns="0" tIns="41972" rIns="0" bIns="0" rtlCol="0">
            <a:spAutoFit/>
          </a:bodyPr>
          <a:lstStyle/>
          <a:p>
            <a:pPr marR="221027">
              <a:lnSpc>
                <a:spcPct val="85000"/>
              </a:lnSpc>
              <a:spcBef>
                <a:spcPts val="330"/>
              </a:spcBef>
            </a:pPr>
            <a:r>
              <a:rPr sz="1940" dirty="0">
                <a:solidFill>
                  <a:srgbClr val="FFFFFF"/>
                </a:solidFill>
                <a:latin typeface="Arial Nova" panose="020B0504020202020204" pitchFamily="34" charset="0"/>
                <a:cs typeface="Times New Roman"/>
              </a:rPr>
              <a:t>Мы используем </a:t>
            </a:r>
            <a:r>
              <a:rPr sz="1940" dirty="0" err="1">
                <a:solidFill>
                  <a:srgbClr val="FFFFFF"/>
                </a:solidFill>
                <a:latin typeface="Arial Nova" panose="020B0504020202020204" pitchFamily="34" charset="0"/>
                <a:cs typeface="Times New Roman"/>
              </a:rPr>
              <a:t>только</a:t>
            </a:r>
            <a:r>
              <a:rPr sz="1940" dirty="0">
                <a:solidFill>
                  <a:srgbClr val="FFFFFF"/>
                </a:solidFill>
                <a:latin typeface="Arial Nova" panose="020B0504020202020204" pitchFamily="34" charset="0"/>
                <a:cs typeface="Times New Roman"/>
              </a:rPr>
              <a:t> </a:t>
            </a:r>
            <a:endParaRPr lang="en-US" sz="1940" dirty="0">
              <a:solidFill>
                <a:srgbClr val="FFFFFF"/>
              </a:solidFill>
              <a:latin typeface="Arial Nova" panose="020B0504020202020204" pitchFamily="34" charset="0"/>
              <a:cs typeface="Times New Roman"/>
            </a:endParaRPr>
          </a:p>
          <a:p>
            <a:pPr marR="221027">
              <a:lnSpc>
                <a:spcPct val="85000"/>
              </a:lnSpc>
              <a:spcBef>
                <a:spcPts val="330"/>
              </a:spcBef>
            </a:pPr>
            <a:r>
              <a:rPr sz="1940" dirty="0" err="1">
                <a:solidFill>
                  <a:srgbClr val="FFFFFF"/>
                </a:solidFill>
                <a:latin typeface="Arial Nova" panose="020B0504020202020204" pitchFamily="34" charset="0"/>
                <a:cs typeface="Times New Roman"/>
              </a:rPr>
              <a:t>высококачественную</a:t>
            </a:r>
            <a:r>
              <a:rPr sz="1940" dirty="0">
                <a:solidFill>
                  <a:srgbClr val="FFFFFF"/>
                </a:solidFill>
                <a:latin typeface="Arial Nova" panose="020B0504020202020204" pitchFamily="34" charset="0"/>
                <a:cs typeface="Times New Roman"/>
              </a:rPr>
              <a:t>, очищенную</a:t>
            </a:r>
            <a:endParaRPr sz="1940" dirty="0">
              <a:latin typeface="Arial Nova" panose="020B0504020202020204" pitchFamily="34" charset="0"/>
              <a:cs typeface="Times New Roman"/>
            </a:endParaRPr>
          </a:p>
          <a:p>
            <a:pPr>
              <a:lnSpc>
                <a:spcPct val="85000"/>
              </a:lnSpc>
            </a:pPr>
            <a:r>
              <a:rPr sz="1940" dirty="0">
                <a:solidFill>
                  <a:srgbClr val="FFFFFF"/>
                </a:solidFill>
                <a:latin typeface="Arial Nova" panose="020B0504020202020204" pitchFamily="34" charset="0"/>
                <a:cs typeface="Times New Roman"/>
              </a:rPr>
              <a:t>и специально подготовленную воду</a:t>
            </a:r>
            <a:endParaRPr sz="1940" dirty="0">
              <a:latin typeface="Arial Nova" panose="020B0504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30490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6" y="-15134"/>
            <a:ext cx="12191144" cy="6873134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FEBCE"/>
          </a:solidFill>
        </p:spPr>
        <p:txBody>
          <a:bodyPr wrap="square" lIns="0" tIns="0" rIns="0" bIns="0" rtlCol="0" anchor="ctr"/>
          <a:lstStyle/>
          <a:p>
            <a:endParaRPr sz="1092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1" t="10191" r="-26"/>
          <a:stretch>
            <a:fillRect/>
          </a:stretch>
        </p:blipFill>
        <p:spPr>
          <a:xfrm>
            <a:off x="0" y="-15134"/>
            <a:ext cx="11685399" cy="61875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44641" y="5567787"/>
            <a:ext cx="3500237" cy="416730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>
              <a:lnSpc>
                <a:spcPct val="107200"/>
              </a:lnSpc>
              <a:spcBef>
                <a:spcPts val="58"/>
              </a:spcBef>
            </a:pPr>
            <a:r>
              <a:rPr sz="1243" dirty="0">
                <a:solidFill>
                  <a:srgbClr val="000102"/>
                </a:solidFill>
                <a:latin typeface="Arial Nova" panose="020B0504020202020204" pitchFamily="34" charset="0"/>
                <a:cs typeface="Times New Roman"/>
              </a:rPr>
              <a:t>Мы – компания собственников и воспринимаем ее результаты, как свои личные</a:t>
            </a:r>
            <a:endParaRPr sz="1243" dirty="0">
              <a:latin typeface="Arial Nova" panose="020B0504020202020204" pitchFamily="34" charset="0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2600" y="2262076"/>
            <a:ext cx="735385" cy="397683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 marR="3081" indent="338086">
              <a:lnSpc>
                <a:spcPct val="129600"/>
              </a:lnSpc>
              <a:spcBef>
                <a:spcPts val="55"/>
              </a:spcBef>
            </a:pPr>
            <a:r>
              <a:rPr sz="1031" b="1" spc="-12" dirty="0">
                <a:solidFill>
                  <a:srgbClr val="171615"/>
                </a:solidFill>
                <a:latin typeface="Arial Nova" panose="020B0504020202020204" pitchFamily="34" charset="0"/>
                <a:cs typeface="Arial"/>
              </a:rPr>
              <a:t>Клин </a:t>
            </a:r>
            <a:r>
              <a:rPr sz="1031" b="1" spc="-6" dirty="0">
                <a:solidFill>
                  <a:srgbClr val="171615"/>
                </a:solidFill>
                <a:latin typeface="Arial Nova" panose="020B0504020202020204" pitchFamily="34" charset="0"/>
                <a:cs typeface="Arial"/>
              </a:rPr>
              <a:t>Калуга</a:t>
            </a:r>
            <a:endParaRPr sz="1031" dirty="0">
              <a:latin typeface="Arial Nova" panose="020B0504020202020204" pitchFamily="34" charset="0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96076" y="2538792"/>
            <a:ext cx="608124" cy="168743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>
              <a:spcBef>
                <a:spcPts val="79"/>
              </a:spcBef>
            </a:pPr>
            <a:r>
              <a:rPr sz="1031" b="1" spc="-21" dirty="0">
                <a:solidFill>
                  <a:srgbClr val="171615"/>
                </a:solidFill>
                <a:latin typeface="Arial Nova" panose="020B0504020202020204" pitchFamily="34" charset="0"/>
                <a:cs typeface="Arial"/>
              </a:rPr>
              <a:t>Иваново</a:t>
            </a:r>
            <a:endParaRPr sz="1031" dirty="0">
              <a:latin typeface="Arial Nova" panose="020B0504020202020204" pitchFamily="34" charset="0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02913" y="3217166"/>
            <a:ext cx="977060" cy="594959"/>
          </a:xfrm>
          <a:prstGeom prst="rect">
            <a:avLst/>
          </a:prstGeom>
        </p:spPr>
        <p:txBody>
          <a:bodyPr vert="horz" wrap="square" lIns="0" tIns="46978" rIns="0" bIns="0" rtlCol="0">
            <a:spAutoFit/>
          </a:bodyPr>
          <a:lstStyle/>
          <a:p>
            <a:pPr marL="7701">
              <a:spcBef>
                <a:spcPts val="370"/>
              </a:spcBef>
            </a:pPr>
            <a:r>
              <a:rPr sz="1031" b="1" spc="-6" dirty="0">
                <a:solidFill>
                  <a:srgbClr val="171615"/>
                </a:solidFill>
                <a:latin typeface="Arial Nova" panose="020B0504020202020204" pitchFamily="34" charset="0"/>
                <a:cs typeface="Arial"/>
              </a:rPr>
              <a:t>Саранск</a:t>
            </a:r>
            <a:endParaRPr sz="1031" dirty="0">
              <a:latin typeface="Arial Nova" panose="020B0504020202020204" pitchFamily="34" charset="0"/>
              <a:cs typeface="Arial"/>
            </a:endParaRPr>
          </a:p>
          <a:p>
            <a:pPr marL="74702" marR="3081" indent="377363">
              <a:lnSpc>
                <a:spcPts val="1619"/>
              </a:lnSpc>
            </a:pPr>
            <a:r>
              <a:rPr sz="1031" b="1" spc="-12" dirty="0">
                <a:solidFill>
                  <a:srgbClr val="171615"/>
                </a:solidFill>
                <a:latin typeface="Arial Nova" panose="020B0504020202020204" pitchFamily="34" charset="0"/>
                <a:cs typeface="Arial"/>
              </a:rPr>
              <a:t>Казань </a:t>
            </a:r>
            <a:r>
              <a:rPr sz="1031" b="1" spc="-6" dirty="0">
                <a:solidFill>
                  <a:srgbClr val="171615"/>
                </a:solidFill>
                <a:latin typeface="Arial Nova" panose="020B0504020202020204" pitchFamily="34" charset="0"/>
                <a:cs typeface="Arial"/>
              </a:rPr>
              <a:t>Ульяновск</a:t>
            </a:r>
            <a:endParaRPr sz="1031" dirty="0">
              <a:latin typeface="Arial Nova" panose="020B0504020202020204" pitchFamily="34" charset="0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33032" y="3889497"/>
            <a:ext cx="308829" cy="168743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>
              <a:spcBef>
                <a:spcPts val="79"/>
              </a:spcBef>
            </a:pPr>
            <a:r>
              <a:rPr sz="1031" b="1" spc="-15" dirty="0" err="1">
                <a:solidFill>
                  <a:srgbClr val="171615"/>
                </a:solidFill>
                <a:latin typeface="Arial Nova" panose="020B0504020202020204" pitchFamily="34" charset="0"/>
                <a:cs typeface="Arial"/>
              </a:rPr>
              <a:t>Уфа</a:t>
            </a:r>
            <a:endParaRPr sz="1031" dirty="0">
              <a:latin typeface="Arial Nova" panose="020B0504020202020204" pitchFamily="34" charset="0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4641" y="3979779"/>
            <a:ext cx="717977" cy="168743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>
              <a:spcBef>
                <a:spcPts val="79"/>
              </a:spcBef>
            </a:pPr>
            <a:r>
              <a:rPr sz="1031" b="1" spc="-6" dirty="0">
                <a:solidFill>
                  <a:srgbClr val="171615"/>
                </a:solidFill>
                <a:latin typeface="Arial Nova" panose="020B0504020202020204" pitchFamily="34" charset="0"/>
                <a:cs typeface="Arial"/>
              </a:rPr>
              <a:t>Волжский</a:t>
            </a:r>
            <a:endParaRPr sz="1031" dirty="0">
              <a:latin typeface="Arial Nova" panose="020B0504020202020204" pitchFamily="34" charset="0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27929" y="4730432"/>
            <a:ext cx="388421" cy="168743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>
              <a:spcBef>
                <a:spcPts val="79"/>
              </a:spcBef>
            </a:pPr>
            <a:r>
              <a:rPr sz="1031" b="1" spc="-12" dirty="0">
                <a:solidFill>
                  <a:srgbClr val="171615"/>
                </a:solidFill>
                <a:latin typeface="Arial Nova" panose="020B0504020202020204" pitchFamily="34" charset="0"/>
                <a:cs typeface="Arial"/>
              </a:rPr>
              <a:t>Омск</a:t>
            </a:r>
            <a:endParaRPr sz="1031" dirty="0">
              <a:latin typeface="Arial Nova" panose="020B0504020202020204" pitchFamily="34" charset="0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82772" y="5004797"/>
            <a:ext cx="945142" cy="168743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>
              <a:spcBef>
                <a:spcPts val="79"/>
              </a:spcBef>
            </a:pPr>
            <a:r>
              <a:rPr sz="1031" b="1" spc="-6" dirty="0">
                <a:solidFill>
                  <a:srgbClr val="171615"/>
                </a:solidFill>
                <a:latin typeface="Arial Nova" panose="020B0504020202020204" pitchFamily="34" charset="0"/>
                <a:cs typeface="Arial"/>
              </a:rPr>
              <a:t>Новосибирск</a:t>
            </a:r>
            <a:endParaRPr sz="1031" dirty="0">
              <a:latin typeface="Arial Nova" panose="020B0504020202020204" pitchFamily="34" charset="0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506580" y="5900145"/>
            <a:ext cx="915711" cy="168743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>
              <a:spcBef>
                <a:spcPts val="79"/>
              </a:spcBef>
            </a:pPr>
            <a:r>
              <a:rPr sz="1031" b="1" spc="-18" dirty="0">
                <a:solidFill>
                  <a:srgbClr val="171615"/>
                </a:solidFill>
                <a:latin typeface="Arial Nova" panose="020B0504020202020204" pitchFamily="34" charset="0"/>
                <a:cs typeface="Arial"/>
              </a:rPr>
              <a:t>Владивосток</a:t>
            </a:r>
            <a:endParaRPr sz="1031" dirty="0">
              <a:latin typeface="Arial Nova" panose="020B0504020202020204" pitchFamily="34" charset="0"/>
              <a:cs typeface="Arial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C8A0D13-5478-A441-E365-1FBA77E3D36B}"/>
              </a:ext>
            </a:extLst>
          </p:cNvPr>
          <p:cNvSpPr/>
          <p:nvPr/>
        </p:nvSpPr>
        <p:spPr>
          <a:xfrm>
            <a:off x="-5146541" y="-2"/>
            <a:ext cx="12191144" cy="1980772"/>
          </a:xfrm>
          <a:prstGeom prst="rect">
            <a:avLst/>
          </a:prstGeom>
          <a:gradFill>
            <a:gsLst>
              <a:gs pos="0">
                <a:schemeClr val="bg2"/>
              </a:gs>
              <a:gs pos="43000">
                <a:srgbClr val="FFECCE">
                  <a:alpha val="98882"/>
                </a:srgbClr>
              </a:gs>
              <a:gs pos="100000">
                <a:schemeClr val="bg2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object 14"/>
          <p:cNvSpPr txBox="1"/>
          <p:nvPr/>
        </p:nvSpPr>
        <p:spPr>
          <a:xfrm>
            <a:off x="596531" y="6172465"/>
            <a:ext cx="599545" cy="199825"/>
          </a:xfrm>
          <a:prstGeom prst="rect">
            <a:avLst/>
          </a:prstGeom>
        </p:spPr>
        <p:txBody>
          <a:bodyPr vert="horz" wrap="square" lIns="0" tIns="8471" rIns="0" bIns="0" rtlCol="0">
            <a:spAutoFit/>
          </a:bodyPr>
          <a:lstStyle/>
          <a:p>
            <a:pPr marL="7701">
              <a:spcBef>
                <a:spcPts val="67"/>
              </a:spcBef>
            </a:pPr>
            <a:r>
              <a:rPr sz="1243" dirty="0">
                <a:solidFill>
                  <a:srgbClr val="000102"/>
                </a:solidFill>
                <a:latin typeface="Arial Nova" panose="020B0504020202020204" pitchFamily="34" charset="0"/>
                <a:cs typeface="Microsoft Sans Serif"/>
              </a:rPr>
              <a:t>– 3aвод</a:t>
            </a:r>
            <a:endParaRPr sz="1243" dirty="0">
              <a:latin typeface="Arial Nova" panose="020B0504020202020204" pitchFamily="34" charset="0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13032" y="6172465"/>
            <a:ext cx="1600713" cy="199825"/>
          </a:xfrm>
          <a:prstGeom prst="rect">
            <a:avLst/>
          </a:prstGeom>
        </p:spPr>
        <p:txBody>
          <a:bodyPr vert="horz" wrap="square" lIns="0" tIns="8471" rIns="0" bIns="0" rtlCol="0">
            <a:spAutoFit/>
          </a:bodyPr>
          <a:lstStyle/>
          <a:p>
            <a:pPr marL="7701">
              <a:spcBef>
                <a:spcPts val="67"/>
              </a:spcBef>
            </a:pPr>
            <a:r>
              <a:rPr sz="1243" dirty="0">
                <a:solidFill>
                  <a:srgbClr val="000102"/>
                </a:solidFill>
                <a:latin typeface="Arial Nova" panose="020B0504020202020204" pitchFamily="34" charset="0"/>
                <a:cs typeface="Microsoft Sans Serif"/>
              </a:rPr>
              <a:t>– 3aвод и солодовня</a:t>
            </a:r>
            <a:endParaRPr sz="1243" dirty="0">
              <a:latin typeface="Arial Nova" panose="020B0504020202020204" pitchFamily="34" charset="0"/>
              <a:cs typeface="Microsoft Sans Serif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554" y="353402"/>
            <a:ext cx="1151379" cy="713084"/>
          </a:xfrm>
          <a:prstGeom prst="rect">
            <a:avLst/>
          </a:prstGeom>
        </p:spPr>
      </p:pic>
      <p:sp>
        <p:nvSpPr>
          <p:cNvPr id="31" name="Овал 30"/>
          <p:cNvSpPr/>
          <p:nvPr/>
        </p:nvSpPr>
        <p:spPr>
          <a:xfrm>
            <a:off x="2394160" y="6241512"/>
            <a:ext cx="88900" cy="88900"/>
          </a:xfrm>
          <a:prstGeom prst="ellipse">
            <a:avLst/>
          </a:prstGeom>
          <a:solidFill>
            <a:srgbClr val="9E57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E5746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1429608" y="3495524"/>
            <a:ext cx="95704" cy="95704"/>
          </a:xfrm>
          <a:prstGeom prst="ellipse">
            <a:avLst/>
          </a:prstGeom>
          <a:solidFill>
            <a:srgbClr val="9E57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E5746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3507822" y="4789403"/>
            <a:ext cx="95704" cy="95704"/>
          </a:xfrm>
          <a:prstGeom prst="ellipse">
            <a:avLst/>
          </a:prstGeom>
          <a:solidFill>
            <a:srgbClr val="9E57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E5746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479424" y="6241512"/>
            <a:ext cx="88900" cy="88900"/>
          </a:xfrm>
          <a:prstGeom prst="ellipse">
            <a:avLst/>
          </a:prstGeom>
          <a:solidFill>
            <a:srgbClr val="AB2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E5746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324534" y="4031364"/>
            <a:ext cx="95704" cy="95704"/>
          </a:xfrm>
          <a:prstGeom prst="ellipse">
            <a:avLst/>
          </a:prstGeom>
          <a:solidFill>
            <a:srgbClr val="AB2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E5746"/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1912924" y="3929418"/>
            <a:ext cx="95704" cy="95704"/>
          </a:xfrm>
          <a:prstGeom prst="ellipse">
            <a:avLst/>
          </a:prstGeom>
          <a:solidFill>
            <a:srgbClr val="AB2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E5746"/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1058346" y="3677099"/>
            <a:ext cx="95704" cy="95704"/>
          </a:xfrm>
          <a:prstGeom prst="ellipse">
            <a:avLst/>
          </a:prstGeom>
          <a:solidFill>
            <a:srgbClr val="AB2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E5746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1076832" y="2594326"/>
            <a:ext cx="95704" cy="95704"/>
          </a:xfrm>
          <a:prstGeom prst="ellipse">
            <a:avLst/>
          </a:prstGeom>
          <a:solidFill>
            <a:srgbClr val="AB2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E5746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583135" y="2338979"/>
            <a:ext cx="95704" cy="95704"/>
          </a:xfrm>
          <a:prstGeom prst="ellipse">
            <a:avLst/>
          </a:prstGeom>
          <a:solidFill>
            <a:srgbClr val="AB2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E5746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233356" y="2542170"/>
            <a:ext cx="95704" cy="95704"/>
          </a:xfrm>
          <a:prstGeom prst="ellipse">
            <a:avLst/>
          </a:prstGeom>
          <a:solidFill>
            <a:srgbClr val="AB2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E5746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981050" y="3299835"/>
            <a:ext cx="95704" cy="95704"/>
          </a:xfrm>
          <a:prstGeom prst="ellipse">
            <a:avLst/>
          </a:prstGeom>
          <a:solidFill>
            <a:srgbClr val="9E57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E5746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4460034" y="5050451"/>
            <a:ext cx="95704" cy="95704"/>
          </a:xfrm>
          <a:prstGeom prst="ellipse">
            <a:avLst/>
          </a:prstGeom>
          <a:solidFill>
            <a:srgbClr val="AB2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E5746"/>
              </a:solidFill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10389474" y="5944595"/>
            <a:ext cx="95704" cy="95704"/>
          </a:xfrm>
          <a:prstGeom prst="ellipse">
            <a:avLst/>
          </a:prstGeom>
          <a:solidFill>
            <a:srgbClr val="AB2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E5746"/>
              </a:solidFill>
            </a:endParaRPr>
          </a:p>
        </p:txBody>
      </p:sp>
      <p:sp>
        <p:nvSpPr>
          <p:cNvPr id="51" name="Текст 5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0114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459784" y="480579"/>
            <a:ext cx="706208" cy="1371985"/>
          </a:xfrm>
          <a:custGeom>
            <a:avLst/>
            <a:gdLst/>
            <a:ahLst/>
            <a:cxnLst/>
            <a:rect l="l" t="t" r="r" b="b"/>
            <a:pathLst>
              <a:path w="1164589" h="2262505">
                <a:moveTo>
                  <a:pt x="1163985" y="1098081"/>
                </a:moveTo>
                <a:lnTo>
                  <a:pt x="1163985" y="2262088"/>
                </a:lnTo>
                <a:lnTo>
                  <a:pt x="0" y="2262088"/>
                </a:lnTo>
                <a:lnTo>
                  <a:pt x="0" y="1218873"/>
                </a:lnTo>
                <a:lnTo>
                  <a:pt x="527093" y="0"/>
                </a:lnTo>
                <a:lnTo>
                  <a:pt x="1021235" y="0"/>
                </a:lnTo>
                <a:lnTo>
                  <a:pt x="702784" y="1098081"/>
                </a:lnTo>
                <a:lnTo>
                  <a:pt x="1163985" y="1098081"/>
                </a:lnTo>
                <a:close/>
              </a:path>
            </a:pathLst>
          </a:custGeom>
          <a:ln w="314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3220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459784" y="480579"/>
            <a:ext cx="706208" cy="1371985"/>
          </a:xfrm>
          <a:custGeom>
            <a:avLst/>
            <a:gdLst/>
            <a:ahLst/>
            <a:cxnLst/>
            <a:rect l="l" t="t" r="r" b="b"/>
            <a:pathLst>
              <a:path w="1164589" h="2262505">
                <a:moveTo>
                  <a:pt x="1163985" y="1098081"/>
                </a:moveTo>
                <a:lnTo>
                  <a:pt x="1163985" y="2262088"/>
                </a:lnTo>
                <a:lnTo>
                  <a:pt x="0" y="2262088"/>
                </a:lnTo>
                <a:lnTo>
                  <a:pt x="0" y="1218873"/>
                </a:lnTo>
                <a:lnTo>
                  <a:pt x="527093" y="0"/>
                </a:lnTo>
                <a:lnTo>
                  <a:pt x="1021235" y="0"/>
                </a:lnTo>
                <a:lnTo>
                  <a:pt x="702784" y="1098081"/>
                </a:lnTo>
                <a:lnTo>
                  <a:pt x="1163985" y="1098081"/>
                </a:lnTo>
                <a:close/>
              </a:path>
            </a:pathLst>
          </a:custGeom>
          <a:ln w="314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/>
          <p:cNvSpPr/>
          <p:nvPr/>
        </p:nvSpPr>
        <p:spPr>
          <a:xfrm>
            <a:off x="487591" y="480579"/>
            <a:ext cx="706208" cy="1371985"/>
          </a:xfrm>
          <a:custGeom>
            <a:avLst/>
            <a:gdLst/>
            <a:ahLst/>
            <a:cxnLst/>
            <a:rect l="l" t="t" r="r" b="b"/>
            <a:pathLst>
              <a:path w="1164589" h="2262505">
                <a:moveTo>
                  <a:pt x="1163985" y="1098081"/>
                </a:moveTo>
                <a:lnTo>
                  <a:pt x="1163985" y="2262088"/>
                </a:lnTo>
                <a:lnTo>
                  <a:pt x="0" y="2262088"/>
                </a:lnTo>
                <a:lnTo>
                  <a:pt x="0" y="1218873"/>
                </a:lnTo>
                <a:lnTo>
                  <a:pt x="527083" y="0"/>
                </a:lnTo>
                <a:lnTo>
                  <a:pt x="1021225" y="0"/>
                </a:lnTo>
                <a:lnTo>
                  <a:pt x="702774" y="1098081"/>
                </a:lnTo>
                <a:lnTo>
                  <a:pt x="1163985" y="1098081"/>
                </a:lnTo>
                <a:close/>
              </a:path>
            </a:pathLst>
          </a:custGeom>
          <a:ln w="314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112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8947B1D-CA22-6BCA-26D6-37A633F55802}"/>
              </a:ext>
            </a:extLst>
          </p:cNvPr>
          <p:cNvSpPr/>
          <p:nvPr/>
        </p:nvSpPr>
        <p:spPr>
          <a:xfrm>
            <a:off x="479424" y="2707640"/>
            <a:ext cx="3600451" cy="3674110"/>
          </a:xfrm>
          <a:prstGeom prst="roundRect">
            <a:avLst>
              <a:gd name="adj" fmla="val 834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11">
            <a:extLst>
              <a:ext uri="{FF2B5EF4-FFF2-40B4-BE49-F238E27FC236}">
                <a16:creationId xmlns:a16="http://schemas.microsoft.com/office/drawing/2014/main" id="{C84BD432-1346-760C-AC33-FEFE0D002F66}"/>
              </a:ext>
            </a:extLst>
          </p:cNvPr>
          <p:cNvSpPr/>
          <p:nvPr/>
        </p:nvSpPr>
        <p:spPr>
          <a:xfrm>
            <a:off x="4295775" y="2702769"/>
            <a:ext cx="3600451" cy="3674110"/>
          </a:xfrm>
          <a:prstGeom prst="roundRect">
            <a:avLst>
              <a:gd name="adj" fmla="val 834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11">
            <a:extLst>
              <a:ext uri="{FF2B5EF4-FFF2-40B4-BE49-F238E27FC236}">
                <a16:creationId xmlns:a16="http://schemas.microsoft.com/office/drawing/2014/main" id="{53626F5C-6871-3F2B-DF8B-A65CBD16FA96}"/>
              </a:ext>
            </a:extLst>
          </p:cNvPr>
          <p:cNvSpPr/>
          <p:nvPr/>
        </p:nvSpPr>
        <p:spPr>
          <a:xfrm>
            <a:off x="8112126" y="2707640"/>
            <a:ext cx="3600451" cy="3674110"/>
          </a:xfrm>
          <a:prstGeom prst="roundRect">
            <a:avLst>
              <a:gd name="adj" fmla="val 834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Текст 7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4" name="Текст 7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6" name="Текст 7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7" name="Текст 76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9" name="Текст 78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0" name="Текст 79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1" name="Текст 7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3" name="Текст 7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5" name="Текст 7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8" name="Текст 7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лилиния: фигура 26">
            <a:extLst>
              <a:ext uri="{FF2B5EF4-FFF2-40B4-BE49-F238E27FC236}">
                <a16:creationId xmlns:a16="http://schemas.microsoft.com/office/drawing/2014/main" id="{0ECD084F-2121-B5A1-E6A7-FEF6B4ADDC16}"/>
              </a:ext>
            </a:extLst>
          </p:cNvPr>
          <p:cNvSpPr/>
          <p:nvPr/>
        </p:nvSpPr>
        <p:spPr>
          <a:xfrm>
            <a:off x="764189" y="3076085"/>
            <a:ext cx="493628" cy="471158"/>
          </a:xfrm>
          <a:custGeom>
            <a:avLst/>
            <a:gdLst>
              <a:gd name="connsiteX0" fmla="*/ 614838 w 1228727"/>
              <a:gd name="connsiteY0" fmla="*/ 0 h 1226297"/>
              <a:gd name="connsiteX1" fmla="*/ 656933 w 1228727"/>
              <a:gd name="connsiteY1" fmla="*/ 17436 h 1226297"/>
              <a:gd name="connsiteX2" fmla="*/ 667392 w 1228727"/>
              <a:gd name="connsiteY2" fmla="*/ 32949 h 1226297"/>
              <a:gd name="connsiteX3" fmla="*/ 667726 w 1228727"/>
              <a:gd name="connsiteY3" fmla="*/ 32717 h 1226297"/>
              <a:gd name="connsiteX4" fmla="*/ 846658 w 1228727"/>
              <a:gd name="connsiteY4" fmla="*/ 334606 h 1226297"/>
              <a:gd name="connsiteX5" fmla="*/ 1177245 w 1228727"/>
              <a:gd name="connsiteY5" fmla="*/ 420832 h 1226297"/>
              <a:gd name="connsiteX6" fmla="*/ 1177139 w 1228727"/>
              <a:gd name="connsiteY6" fmla="*/ 421656 h 1226297"/>
              <a:gd name="connsiteX7" fmla="*/ 1192368 w 1228727"/>
              <a:gd name="connsiteY7" fmla="*/ 424731 h 1226297"/>
              <a:gd name="connsiteX8" fmla="*/ 1228727 w 1228727"/>
              <a:gd name="connsiteY8" fmla="*/ 479583 h 1226297"/>
              <a:gd name="connsiteX9" fmla="*/ 1224049 w 1228727"/>
              <a:gd name="connsiteY9" fmla="*/ 502755 h 1226297"/>
              <a:gd name="connsiteX10" fmla="*/ 1216609 w 1228727"/>
              <a:gd name="connsiteY10" fmla="*/ 513791 h 1226297"/>
              <a:gd name="connsiteX11" fmla="*/ 1217155 w 1228727"/>
              <a:gd name="connsiteY11" fmla="*/ 514202 h 1226297"/>
              <a:gd name="connsiteX12" fmla="*/ 1211914 w 1228727"/>
              <a:gd name="connsiteY12" fmla="*/ 520754 h 1226297"/>
              <a:gd name="connsiteX13" fmla="*/ 1211291 w 1228727"/>
              <a:gd name="connsiteY13" fmla="*/ 521678 h 1226297"/>
              <a:gd name="connsiteX14" fmla="*/ 1211039 w 1228727"/>
              <a:gd name="connsiteY14" fmla="*/ 521848 h 1226297"/>
              <a:gd name="connsiteX15" fmla="*/ 989930 w 1228727"/>
              <a:gd name="connsiteY15" fmla="*/ 798243 h 1226297"/>
              <a:gd name="connsiteX16" fmla="*/ 1014680 w 1228727"/>
              <a:gd name="connsiteY16" fmla="*/ 1164119 h 1226297"/>
              <a:gd name="connsiteX17" fmla="*/ 1014170 w 1228727"/>
              <a:gd name="connsiteY17" fmla="*/ 1164172 h 1226297"/>
              <a:gd name="connsiteX18" fmla="*/ 1014414 w 1228727"/>
              <a:gd name="connsiteY18" fmla="*/ 1165380 h 1226297"/>
              <a:gd name="connsiteX19" fmla="*/ 954883 w 1228727"/>
              <a:gd name="connsiteY19" fmla="*/ 1224911 h 1226297"/>
              <a:gd name="connsiteX20" fmla="*/ 931711 w 1228727"/>
              <a:gd name="connsiteY20" fmla="*/ 1220233 h 1226297"/>
              <a:gd name="connsiteX21" fmla="*/ 930219 w 1228727"/>
              <a:gd name="connsiteY21" fmla="*/ 1219227 h 1226297"/>
              <a:gd name="connsiteX22" fmla="*/ 614839 w 1228727"/>
              <a:gd name="connsiteY22" fmla="*/ 1084787 h 1226297"/>
              <a:gd name="connsiteX23" fmla="*/ 307652 w 1228727"/>
              <a:gd name="connsiteY23" fmla="*/ 1215735 h 1226297"/>
              <a:gd name="connsiteX24" fmla="*/ 306260 w 1228727"/>
              <a:gd name="connsiteY24" fmla="*/ 1214746 h 1226297"/>
              <a:gd name="connsiteX25" fmla="*/ 296065 w 1228727"/>
              <a:gd name="connsiteY25" fmla="*/ 1221619 h 1226297"/>
              <a:gd name="connsiteX26" fmla="*/ 272893 w 1228727"/>
              <a:gd name="connsiteY26" fmla="*/ 1226297 h 1226297"/>
              <a:gd name="connsiteX27" fmla="*/ 213362 w 1228727"/>
              <a:gd name="connsiteY27" fmla="*/ 1166766 h 1226297"/>
              <a:gd name="connsiteX28" fmla="*/ 216551 w 1228727"/>
              <a:gd name="connsiteY28" fmla="*/ 1150971 h 1226297"/>
              <a:gd name="connsiteX29" fmla="*/ 215918 w 1228727"/>
              <a:gd name="connsiteY29" fmla="*/ 1150521 h 1226297"/>
              <a:gd name="connsiteX30" fmla="*/ 239748 w 1228727"/>
              <a:gd name="connsiteY30" fmla="*/ 798243 h 1226297"/>
              <a:gd name="connsiteX31" fmla="*/ 19756 w 1228727"/>
              <a:gd name="connsiteY31" fmla="*/ 523242 h 1226297"/>
              <a:gd name="connsiteX32" fmla="*/ 17437 w 1228727"/>
              <a:gd name="connsiteY32" fmla="*/ 521678 h 1226297"/>
              <a:gd name="connsiteX33" fmla="*/ 0 w 1228727"/>
              <a:gd name="connsiteY33" fmla="*/ 479583 h 1226297"/>
              <a:gd name="connsiteX34" fmla="*/ 36359 w 1228727"/>
              <a:gd name="connsiteY34" fmla="*/ 424731 h 1226297"/>
              <a:gd name="connsiteX35" fmla="*/ 49152 w 1228727"/>
              <a:gd name="connsiteY35" fmla="*/ 422148 h 1226297"/>
              <a:gd name="connsiteX36" fmla="*/ 49064 w 1228727"/>
              <a:gd name="connsiteY36" fmla="*/ 421711 h 1226297"/>
              <a:gd name="connsiteX37" fmla="*/ 383020 w 1228727"/>
              <a:gd name="connsiteY37" fmla="*/ 334606 h 1226297"/>
              <a:gd name="connsiteX38" fmla="*/ 559574 w 1228727"/>
              <a:gd name="connsiteY38" fmla="*/ 36732 h 1226297"/>
              <a:gd name="connsiteX39" fmla="*/ 559878 w 1228727"/>
              <a:gd name="connsiteY39" fmla="*/ 36889 h 1226297"/>
              <a:gd name="connsiteX40" fmla="*/ 559986 w 1228727"/>
              <a:gd name="connsiteY40" fmla="*/ 36359 h 1226297"/>
              <a:gd name="connsiteX41" fmla="*/ 614838 w 1228727"/>
              <a:gd name="connsiteY41" fmla="*/ 0 h 122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28727" h="1226297">
                <a:moveTo>
                  <a:pt x="614838" y="0"/>
                </a:moveTo>
                <a:cubicBezTo>
                  <a:pt x="631277" y="0"/>
                  <a:pt x="646160" y="6663"/>
                  <a:pt x="656933" y="17436"/>
                </a:cubicBezTo>
                <a:lnTo>
                  <a:pt x="667392" y="32949"/>
                </a:lnTo>
                <a:lnTo>
                  <a:pt x="667726" y="32717"/>
                </a:lnTo>
                <a:lnTo>
                  <a:pt x="846658" y="334606"/>
                </a:lnTo>
                <a:lnTo>
                  <a:pt x="1177245" y="420832"/>
                </a:lnTo>
                <a:lnTo>
                  <a:pt x="1177139" y="421656"/>
                </a:lnTo>
                <a:lnTo>
                  <a:pt x="1192368" y="424731"/>
                </a:lnTo>
                <a:cubicBezTo>
                  <a:pt x="1213735" y="433768"/>
                  <a:pt x="1228727" y="454925"/>
                  <a:pt x="1228727" y="479583"/>
                </a:cubicBezTo>
                <a:cubicBezTo>
                  <a:pt x="1228727" y="487803"/>
                  <a:pt x="1227061" y="495633"/>
                  <a:pt x="1224049" y="502755"/>
                </a:cubicBezTo>
                <a:lnTo>
                  <a:pt x="1216609" y="513791"/>
                </a:lnTo>
                <a:lnTo>
                  <a:pt x="1217155" y="514202"/>
                </a:lnTo>
                <a:lnTo>
                  <a:pt x="1211914" y="520754"/>
                </a:lnTo>
                <a:lnTo>
                  <a:pt x="1211291" y="521678"/>
                </a:lnTo>
                <a:lnTo>
                  <a:pt x="1211039" y="521848"/>
                </a:lnTo>
                <a:lnTo>
                  <a:pt x="989930" y="798243"/>
                </a:lnTo>
                <a:lnTo>
                  <a:pt x="1014680" y="1164119"/>
                </a:lnTo>
                <a:lnTo>
                  <a:pt x="1014170" y="1164172"/>
                </a:lnTo>
                <a:lnTo>
                  <a:pt x="1014414" y="1165380"/>
                </a:lnTo>
                <a:cubicBezTo>
                  <a:pt x="1014414" y="1198258"/>
                  <a:pt x="987761" y="1224911"/>
                  <a:pt x="954883" y="1224911"/>
                </a:cubicBezTo>
                <a:cubicBezTo>
                  <a:pt x="946664" y="1224911"/>
                  <a:pt x="938833" y="1223245"/>
                  <a:pt x="931711" y="1220233"/>
                </a:cubicBezTo>
                <a:lnTo>
                  <a:pt x="930219" y="1219227"/>
                </a:lnTo>
                <a:lnTo>
                  <a:pt x="614839" y="1084787"/>
                </a:lnTo>
                <a:lnTo>
                  <a:pt x="307652" y="1215735"/>
                </a:lnTo>
                <a:lnTo>
                  <a:pt x="306260" y="1214746"/>
                </a:lnTo>
                <a:lnTo>
                  <a:pt x="296065" y="1221619"/>
                </a:lnTo>
                <a:cubicBezTo>
                  <a:pt x="288943" y="1224631"/>
                  <a:pt x="281113" y="1226297"/>
                  <a:pt x="272893" y="1226297"/>
                </a:cubicBezTo>
                <a:cubicBezTo>
                  <a:pt x="240015" y="1226297"/>
                  <a:pt x="213362" y="1199644"/>
                  <a:pt x="213362" y="1166766"/>
                </a:cubicBezTo>
                <a:lnTo>
                  <a:pt x="216551" y="1150971"/>
                </a:lnTo>
                <a:lnTo>
                  <a:pt x="215918" y="1150521"/>
                </a:lnTo>
                <a:lnTo>
                  <a:pt x="239748" y="798243"/>
                </a:lnTo>
                <a:lnTo>
                  <a:pt x="19756" y="523242"/>
                </a:lnTo>
                <a:lnTo>
                  <a:pt x="17437" y="521678"/>
                </a:lnTo>
                <a:cubicBezTo>
                  <a:pt x="6664" y="510905"/>
                  <a:pt x="0" y="496022"/>
                  <a:pt x="0" y="479583"/>
                </a:cubicBezTo>
                <a:cubicBezTo>
                  <a:pt x="0" y="454925"/>
                  <a:pt x="14993" y="433768"/>
                  <a:pt x="36359" y="424731"/>
                </a:cubicBezTo>
                <a:lnTo>
                  <a:pt x="49152" y="422148"/>
                </a:lnTo>
                <a:lnTo>
                  <a:pt x="49064" y="421711"/>
                </a:lnTo>
                <a:lnTo>
                  <a:pt x="383020" y="334606"/>
                </a:lnTo>
                <a:lnTo>
                  <a:pt x="559574" y="36732"/>
                </a:lnTo>
                <a:lnTo>
                  <a:pt x="559878" y="36889"/>
                </a:lnTo>
                <a:lnTo>
                  <a:pt x="559986" y="36359"/>
                </a:lnTo>
                <a:cubicBezTo>
                  <a:pt x="569023" y="14992"/>
                  <a:pt x="590180" y="0"/>
                  <a:pt x="6148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F008291D-3E21-96BE-D21D-9E89454ADBB4}"/>
              </a:ext>
            </a:extLst>
          </p:cNvPr>
          <p:cNvSpPr/>
          <p:nvPr/>
        </p:nvSpPr>
        <p:spPr>
          <a:xfrm>
            <a:off x="4582510" y="3078381"/>
            <a:ext cx="468862" cy="46886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олилиния: фигура 39">
            <a:extLst>
              <a:ext uri="{FF2B5EF4-FFF2-40B4-BE49-F238E27FC236}">
                <a16:creationId xmlns:a16="http://schemas.microsoft.com/office/drawing/2014/main" id="{AF26A7B7-1D94-8028-B9E6-C655607B0681}"/>
              </a:ext>
            </a:extLst>
          </p:cNvPr>
          <p:cNvSpPr/>
          <p:nvPr/>
        </p:nvSpPr>
        <p:spPr>
          <a:xfrm rot="10800000">
            <a:off x="8406692" y="3099681"/>
            <a:ext cx="473668" cy="416027"/>
          </a:xfrm>
          <a:custGeom>
            <a:avLst/>
            <a:gdLst>
              <a:gd name="connsiteX0" fmla="*/ 820290 w 1639310"/>
              <a:gd name="connsiteY0" fmla="*/ 0 h 1439821"/>
              <a:gd name="connsiteX1" fmla="*/ 911445 w 1639310"/>
              <a:gd name="connsiteY1" fmla="*/ 60422 h 1439821"/>
              <a:gd name="connsiteX2" fmla="*/ 912188 w 1639310"/>
              <a:gd name="connsiteY2" fmla="*/ 64098 h 1439821"/>
              <a:gd name="connsiteX3" fmla="*/ 1623352 w 1639310"/>
              <a:gd name="connsiteY3" fmla="*/ 1290244 h 1439821"/>
              <a:gd name="connsiteX4" fmla="*/ 1631536 w 1639310"/>
              <a:gd name="connsiteY4" fmla="*/ 1302382 h 1439821"/>
              <a:gd name="connsiteX5" fmla="*/ 1639310 w 1639310"/>
              <a:gd name="connsiteY5" fmla="*/ 1340890 h 1439821"/>
              <a:gd name="connsiteX6" fmla="*/ 1578888 w 1639310"/>
              <a:gd name="connsiteY6" fmla="*/ 1432046 h 1439821"/>
              <a:gd name="connsiteX7" fmla="*/ 1544098 w 1639310"/>
              <a:gd name="connsiteY7" fmla="*/ 1439069 h 1439821"/>
              <a:gd name="connsiteX8" fmla="*/ 1544087 w 1639310"/>
              <a:gd name="connsiteY8" fmla="*/ 1439820 h 1439821"/>
              <a:gd name="connsiteX9" fmla="*/ 1540380 w 1639310"/>
              <a:gd name="connsiteY9" fmla="*/ 1439820 h 1439821"/>
              <a:gd name="connsiteX10" fmla="*/ 98935 w 1639310"/>
              <a:gd name="connsiteY10" fmla="*/ 1439820 h 1439821"/>
              <a:gd name="connsiteX11" fmla="*/ 98930 w 1639310"/>
              <a:gd name="connsiteY11" fmla="*/ 1439821 h 1439821"/>
              <a:gd name="connsiteX12" fmla="*/ 98925 w 1639310"/>
              <a:gd name="connsiteY12" fmla="*/ 1439820 h 1439821"/>
              <a:gd name="connsiteX13" fmla="*/ 98199 w 1639310"/>
              <a:gd name="connsiteY13" fmla="*/ 1439820 h 1439821"/>
              <a:gd name="connsiteX14" fmla="*/ 98193 w 1639310"/>
              <a:gd name="connsiteY14" fmla="*/ 1439672 h 1439821"/>
              <a:gd name="connsiteX15" fmla="*/ 60422 w 1639310"/>
              <a:gd name="connsiteY15" fmla="*/ 1432047 h 1439821"/>
              <a:gd name="connsiteX16" fmla="*/ 0 w 1639310"/>
              <a:gd name="connsiteY16" fmla="*/ 1340891 h 1439821"/>
              <a:gd name="connsiteX17" fmla="*/ 7774 w 1639310"/>
              <a:gd name="connsiteY17" fmla="*/ 1302383 h 1439821"/>
              <a:gd name="connsiteX18" fmla="*/ 18010 w 1639310"/>
              <a:gd name="connsiteY18" fmla="*/ 1287200 h 1439821"/>
              <a:gd name="connsiteX19" fmla="*/ 728916 w 1639310"/>
              <a:gd name="connsiteY19" fmla="*/ 61501 h 1439821"/>
              <a:gd name="connsiteX20" fmla="*/ 729134 w 1639310"/>
              <a:gd name="connsiteY20" fmla="*/ 60422 h 1439821"/>
              <a:gd name="connsiteX21" fmla="*/ 732056 w 1639310"/>
              <a:gd name="connsiteY21" fmla="*/ 56088 h 1439821"/>
              <a:gd name="connsiteX22" fmla="*/ 734527 w 1639310"/>
              <a:gd name="connsiteY22" fmla="*/ 51828 h 1439821"/>
              <a:gd name="connsiteX23" fmla="*/ 734805 w 1639310"/>
              <a:gd name="connsiteY23" fmla="*/ 52010 h 1439821"/>
              <a:gd name="connsiteX24" fmla="*/ 750336 w 1639310"/>
              <a:gd name="connsiteY24" fmla="*/ 28976 h 1439821"/>
              <a:gd name="connsiteX25" fmla="*/ 820290 w 1639310"/>
              <a:gd name="connsiteY25" fmla="*/ 0 h 143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639310" h="1439821">
                <a:moveTo>
                  <a:pt x="820290" y="0"/>
                </a:moveTo>
                <a:cubicBezTo>
                  <a:pt x="861268" y="0"/>
                  <a:pt x="896427" y="24914"/>
                  <a:pt x="911445" y="60422"/>
                </a:cubicBezTo>
                <a:lnTo>
                  <a:pt x="912188" y="64098"/>
                </a:lnTo>
                <a:lnTo>
                  <a:pt x="1623352" y="1290244"/>
                </a:lnTo>
                <a:lnTo>
                  <a:pt x="1631536" y="1302382"/>
                </a:lnTo>
                <a:cubicBezTo>
                  <a:pt x="1636542" y="1314218"/>
                  <a:pt x="1639310" y="1327231"/>
                  <a:pt x="1639310" y="1340890"/>
                </a:cubicBezTo>
                <a:cubicBezTo>
                  <a:pt x="1639310" y="1381869"/>
                  <a:pt x="1614396" y="1417027"/>
                  <a:pt x="1578888" y="1432046"/>
                </a:cubicBezTo>
                <a:lnTo>
                  <a:pt x="1544098" y="1439069"/>
                </a:lnTo>
                <a:lnTo>
                  <a:pt x="1544087" y="1439820"/>
                </a:lnTo>
                <a:lnTo>
                  <a:pt x="1540380" y="1439820"/>
                </a:lnTo>
                <a:lnTo>
                  <a:pt x="98935" y="1439820"/>
                </a:lnTo>
                <a:lnTo>
                  <a:pt x="98930" y="1439821"/>
                </a:lnTo>
                <a:lnTo>
                  <a:pt x="98925" y="1439820"/>
                </a:lnTo>
                <a:lnTo>
                  <a:pt x="98199" y="1439820"/>
                </a:lnTo>
                <a:lnTo>
                  <a:pt x="98193" y="1439672"/>
                </a:lnTo>
                <a:lnTo>
                  <a:pt x="60422" y="1432047"/>
                </a:lnTo>
                <a:cubicBezTo>
                  <a:pt x="24914" y="1417029"/>
                  <a:pt x="0" y="1381870"/>
                  <a:pt x="0" y="1340891"/>
                </a:cubicBezTo>
                <a:cubicBezTo>
                  <a:pt x="0" y="1327232"/>
                  <a:pt x="2768" y="1314219"/>
                  <a:pt x="7774" y="1302383"/>
                </a:cubicBezTo>
                <a:lnTo>
                  <a:pt x="18010" y="1287200"/>
                </a:lnTo>
                <a:lnTo>
                  <a:pt x="728916" y="61501"/>
                </a:lnTo>
                <a:lnTo>
                  <a:pt x="729134" y="60422"/>
                </a:lnTo>
                <a:lnTo>
                  <a:pt x="732056" y="56088"/>
                </a:lnTo>
                <a:lnTo>
                  <a:pt x="734527" y="51828"/>
                </a:lnTo>
                <a:lnTo>
                  <a:pt x="734805" y="52010"/>
                </a:lnTo>
                <a:lnTo>
                  <a:pt x="750336" y="28976"/>
                </a:lnTo>
                <a:cubicBezTo>
                  <a:pt x="768238" y="11073"/>
                  <a:pt x="792971" y="0"/>
                  <a:pt x="8202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72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93CC34FE-065E-C707-BC3A-1DC9BFDBE956}"/>
              </a:ext>
            </a:extLst>
          </p:cNvPr>
          <p:cNvSpPr/>
          <p:nvPr/>
        </p:nvSpPr>
        <p:spPr>
          <a:xfrm>
            <a:off x="9066386" y="2070302"/>
            <a:ext cx="2685001" cy="4316422"/>
          </a:xfrm>
          <a:prstGeom prst="roundRect">
            <a:avLst>
              <a:gd name="adj" fmla="val 12023"/>
            </a:avLst>
          </a:prstGeom>
          <a:solidFill>
            <a:srgbClr val="D4D7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C4453977-D796-9689-8F2A-13F6B2E7C137}"/>
              </a:ext>
            </a:extLst>
          </p:cNvPr>
          <p:cNvSpPr/>
          <p:nvPr/>
        </p:nvSpPr>
        <p:spPr>
          <a:xfrm>
            <a:off x="3325153" y="2070302"/>
            <a:ext cx="2685001" cy="4316422"/>
          </a:xfrm>
          <a:prstGeom prst="roundRect">
            <a:avLst>
              <a:gd name="adj" fmla="val 12023"/>
            </a:avLst>
          </a:prstGeom>
          <a:solidFill>
            <a:srgbClr val="D4D7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>
            <a:picLocks noGrp="1" noChangeAspect="1"/>
          </p:cNvPicPr>
          <p:nvPr>
            <p:ph type="pic" sz="quarter" idx="2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" r="664"/>
          <a:stretch>
            <a:fillRect/>
          </a:stretch>
        </p:blipFill>
        <p:spPr/>
      </p:pic>
      <p:pic>
        <p:nvPicPr>
          <p:cNvPr id="30" name="Рисунок 29"/>
          <p:cNvPicPr>
            <a:picLocks noGrp="1" noChangeAspect="1"/>
          </p:cNvPicPr>
          <p:nvPr>
            <p:ph type="pic" sz="quarter" idx="2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1" r="5801"/>
          <a:stretch>
            <a:fillRect/>
          </a:stretch>
        </p:blipFill>
        <p:spPr/>
      </p:pic>
      <p:pic>
        <p:nvPicPr>
          <p:cNvPr id="32" name="Рисунок 31"/>
          <p:cNvPicPr>
            <a:picLocks noGrp="1" noChangeAspect="1"/>
          </p:cNvPicPr>
          <p:nvPr>
            <p:ph type="pic" sz="quarter" idx="2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7" r="12922" b="12291"/>
          <a:stretch>
            <a:fillRect/>
          </a:stretch>
        </p:blipFill>
        <p:spPr>
          <a:xfrm>
            <a:off x="6205249" y="2090801"/>
            <a:ext cx="2660159" cy="2032586"/>
          </a:xfrm>
        </p:spPr>
      </p:pic>
      <p:pic>
        <p:nvPicPr>
          <p:cNvPr id="31" name="Рисунок 30"/>
          <p:cNvPicPr>
            <a:picLocks noGrp="1" noChangeAspect="1"/>
          </p:cNvPicPr>
          <p:nvPr>
            <p:ph type="pic" sz="quarter" idx="26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8" r="6388"/>
          <a:stretch>
            <a:fillRect/>
          </a:stretch>
        </p:blipFill>
        <p:spPr>
          <a:xfrm>
            <a:off x="6203263" y="4354138"/>
            <a:ext cx="2662145" cy="2032586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object 3"/>
          <p:cNvSpPr/>
          <p:nvPr/>
        </p:nvSpPr>
        <p:spPr>
          <a:xfrm>
            <a:off x="3693972" y="2893828"/>
            <a:ext cx="416255" cy="399697"/>
          </a:xfrm>
          <a:custGeom>
            <a:avLst/>
            <a:gdLst/>
            <a:ahLst/>
            <a:cxnLst/>
            <a:rect l="l" t="t" r="r" b="b"/>
            <a:pathLst>
              <a:path w="686434" h="659129">
                <a:moveTo>
                  <a:pt x="342974" y="0"/>
                </a:moveTo>
                <a:lnTo>
                  <a:pt x="318077" y="6380"/>
                </a:lnTo>
                <a:lnTo>
                  <a:pt x="298698" y="25522"/>
                </a:lnTo>
                <a:lnTo>
                  <a:pt x="222281" y="157497"/>
                </a:lnTo>
                <a:lnTo>
                  <a:pt x="215971" y="166163"/>
                </a:lnTo>
                <a:lnTo>
                  <a:pt x="208084" y="173253"/>
                </a:lnTo>
                <a:lnTo>
                  <a:pt x="198903" y="178565"/>
                </a:lnTo>
                <a:lnTo>
                  <a:pt x="188712" y="181894"/>
                </a:lnTo>
                <a:lnTo>
                  <a:pt x="39585" y="213778"/>
                </a:lnTo>
                <a:lnTo>
                  <a:pt x="15389" y="226295"/>
                </a:lnTo>
                <a:lnTo>
                  <a:pt x="1626" y="248002"/>
                </a:lnTo>
                <a:lnTo>
                  <a:pt x="0" y="273652"/>
                </a:lnTo>
                <a:lnTo>
                  <a:pt x="12214" y="297996"/>
                </a:lnTo>
                <a:lnTo>
                  <a:pt x="114117" y="411458"/>
                </a:lnTo>
                <a:lnTo>
                  <a:pt x="120409" y="420140"/>
                </a:lnTo>
                <a:lnTo>
                  <a:pt x="124716" y="429832"/>
                </a:lnTo>
                <a:lnTo>
                  <a:pt x="126931" y="440204"/>
                </a:lnTo>
                <a:lnTo>
                  <a:pt x="126944" y="450923"/>
                </a:lnTo>
                <a:lnTo>
                  <a:pt x="111196" y="602615"/>
                </a:lnTo>
                <a:lnTo>
                  <a:pt x="115619" y="629489"/>
                </a:lnTo>
                <a:lnTo>
                  <a:pt x="132008" y="649285"/>
                </a:lnTo>
                <a:lnTo>
                  <a:pt x="155898" y="658755"/>
                </a:lnTo>
                <a:lnTo>
                  <a:pt x="182827" y="654655"/>
                </a:lnTo>
                <a:lnTo>
                  <a:pt x="322226" y="592803"/>
                </a:lnTo>
                <a:lnTo>
                  <a:pt x="332428" y="589505"/>
                </a:lnTo>
                <a:lnTo>
                  <a:pt x="342978" y="588406"/>
                </a:lnTo>
                <a:lnTo>
                  <a:pt x="353526" y="589505"/>
                </a:lnTo>
                <a:lnTo>
                  <a:pt x="363722" y="592803"/>
                </a:lnTo>
                <a:lnTo>
                  <a:pt x="503121" y="654655"/>
                </a:lnTo>
                <a:lnTo>
                  <a:pt x="530050" y="658755"/>
                </a:lnTo>
                <a:lnTo>
                  <a:pt x="553940" y="649285"/>
                </a:lnTo>
                <a:lnTo>
                  <a:pt x="570329" y="629489"/>
                </a:lnTo>
                <a:lnTo>
                  <a:pt x="574752" y="602615"/>
                </a:lnTo>
                <a:lnTo>
                  <a:pt x="559004" y="450923"/>
                </a:lnTo>
                <a:lnTo>
                  <a:pt x="559017" y="440204"/>
                </a:lnTo>
                <a:lnTo>
                  <a:pt x="561232" y="429832"/>
                </a:lnTo>
                <a:lnTo>
                  <a:pt x="565539" y="420140"/>
                </a:lnTo>
                <a:lnTo>
                  <a:pt x="571831" y="411458"/>
                </a:lnTo>
                <a:lnTo>
                  <a:pt x="673734" y="297996"/>
                </a:lnTo>
                <a:lnTo>
                  <a:pt x="685953" y="273652"/>
                </a:lnTo>
                <a:lnTo>
                  <a:pt x="684326" y="248002"/>
                </a:lnTo>
                <a:lnTo>
                  <a:pt x="670560" y="226295"/>
                </a:lnTo>
                <a:lnTo>
                  <a:pt x="646363" y="213778"/>
                </a:lnTo>
                <a:lnTo>
                  <a:pt x="497236" y="181894"/>
                </a:lnTo>
                <a:lnTo>
                  <a:pt x="487045" y="178565"/>
                </a:lnTo>
                <a:lnTo>
                  <a:pt x="477864" y="173253"/>
                </a:lnTo>
                <a:lnTo>
                  <a:pt x="469977" y="166163"/>
                </a:lnTo>
                <a:lnTo>
                  <a:pt x="463667" y="157497"/>
                </a:lnTo>
                <a:lnTo>
                  <a:pt x="387250" y="25522"/>
                </a:lnTo>
                <a:lnTo>
                  <a:pt x="367871" y="6380"/>
                </a:lnTo>
                <a:lnTo>
                  <a:pt x="342974" y="0"/>
                </a:lnTo>
                <a:close/>
              </a:path>
            </a:pathLst>
          </a:custGeom>
          <a:solidFill>
            <a:srgbClr val="A92634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/>
          <p:cNvSpPr txBox="1"/>
          <p:nvPr/>
        </p:nvSpPr>
        <p:spPr>
          <a:xfrm>
            <a:off x="3685709" y="2582489"/>
            <a:ext cx="1929559" cy="3127754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593384">
              <a:spcBef>
                <a:spcPts val="76"/>
              </a:spcBef>
            </a:pPr>
            <a:r>
              <a:rPr sz="5882" dirty="0">
                <a:solidFill>
                  <a:srgbClr val="A92634"/>
                </a:solidFill>
                <a:latin typeface="Bebas Neue Cyrillic" panose="02000506000000020004" pitchFamily="2" charset="0"/>
                <a:cs typeface="Lucida Sans Unicode"/>
              </a:rPr>
              <a:t>40%</a:t>
            </a:r>
            <a:endParaRPr sz="5882" dirty="0">
              <a:latin typeface="Bebas Neue Cyrillic" panose="02000506000000020004" pitchFamily="2" charset="0"/>
              <a:cs typeface="Lucida Sans Unicode"/>
            </a:endParaRPr>
          </a:p>
          <a:p>
            <a:pPr marL="7701" marR="3081">
              <a:lnSpc>
                <a:spcPct val="107200"/>
              </a:lnSpc>
              <a:spcBef>
                <a:spcPts val="1173"/>
              </a:spcBef>
            </a:pPr>
            <a:r>
              <a:rPr sz="1243" dirty="0">
                <a:solidFill>
                  <a:srgbClr val="000102"/>
                </a:solidFill>
                <a:latin typeface="Arial Nova" panose="020B0504020202020204" pitchFamily="34" charset="0"/>
                <a:cs typeface="Times New Roman"/>
              </a:rPr>
              <a:t>Мы – компания собстве</a:t>
            </a:r>
            <a:r>
              <a:rPr sz="1243" dirty="0">
                <a:solidFill>
                  <a:srgbClr val="000102"/>
                </a:solidFill>
                <a:latin typeface="Arial Nova" panose="020B0504020202020204" pitchFamily="34" charset="0"/>
                <a:cs typeface="Microsoft Sans Serif"/>
              </a:rPr>
              <a:t>- </a:t>
            </a:r>
            <a:r>
              <a:rPr sz="1243" dirty="0">
                <a:solidFill>
                  <a:srgbClr val="000102"/>
                </a:solidFill>
                <a:latin typeface="Arial Nova" panose="020B0504020202020204" pitchFamily="34" charset="0"/>
                <a:cs typeface="Times New Roman"/>
              </a:rPr>
              <a:t>нников и воспринимаем ее результаты, как свои личные. Мы идем к мечте, которая вдохновляет нас делать мир лучше.</a:t>
            </a:r>
            <a:endParaRPr sz="1243" dirty="0">
              <a:latin typeface="Arial Nova" panose="020B0504020202020204" pitchFamily="34" charset="0"/>
              <a:cs typeface="Times New Roman"/>
            </a:endParaRPr>
          </a:p>
          <a:p>
            <a:pPr>
              <a:spcBef>
                <a:spcPts val="170"/>
              </a:spcBef>
            </a:pPr>
            <a:endParaRPr sz="1243" dirty="0">
              <a:latin typeface="Arial Nova" panose="020B0504020202020204" pitchFamily="34" charset="0"/>
              <a:cs typeface="Times New Roman"/>
            </a:endParaRPr>
          </a:p>
          <a:p>
            <a:pPr marL="7701" marR="22719">
              <a:lnSpc>
                <a:spcPct val="107200"/>
              </a:lnSpc>
              <a:spcBef>
                <a:spcPts val="3"/>
              </a:spcBef>
            </a:pPr>
            <a:r>
              <a:rPr sz="1243" dirty="0">
                <a:solidFill>
                  <a:srgbClr val="000102"/>
                </a:solidFill>
                <a:latin typeface="Arial Nova" panose="020B0504020202020204" pitchFamily="34" charset="0"/>
                <a:cs typeface="Times New Roman"/>
              </a:rPr>
              <a:t>Мы идем к мечте, которая вдохновляет нас делать мир лучше.</a:t>
            </a:r>
            <a:endParaRPr sz="1243" dirty="0">
              <a:latin typeface="Arial Nova" panose="020B0504020202020204" pitchFamily="34" charset="0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474121" y="2615496"/>
            <a:ext cx="1929559" cy="3127754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593384">
              <a:spcBef>
                <a:spcPts val="76"/>
              </a:spcBef>
            </a:pPr>
            <a:r>
              <a:rPr sz="5882" dirty="0">
                <a:solidFill>
                  <a:srgbClr val="A92634"/>
                </a:solidFill>
                <a:latin typeface="Bebas Neue Cyrillic" panose="02000506000000020004" pitchFamily="2" charset="0"/>
                <a:cs typeface="Lucida Sans Unicode"/>
              </a:rPr>
              <a:t>30%</a:t>
            </a:r>
            <a:endParaRPr sz="5882" dirty="0">
              <a:latin typeface="Bebas Neue Cyrillic" panose="02000506000000020004" pitchFamily="2" charset="0"/>
              <a:cs typeface="Lucida Sans Unicode"/>
            </a:endParaRPr>
          </a:p>
          <a:p>
            <a:pPr marL="7701" marR="3081">
              <a:lnSpc>
                <a:spcPct val="107200"/>
              </a:lnSpc>
              <a:spcBef>
                <a:spcPts val="1173"/>
              </a:spcBef>
            </a:pPr>
            <a:r>
              <a:rPr sz="1243" dirty="0">
                <a:solidFill>
                  <a:srgbClr val="000102"/>
                </a:solidFill>
                <a:latin typeface="Arial Nova" panose="020B0504020202020204" pitchFamily="34" charset="0"/>
                <a:cs typeface="Times New Roman"/>
              </a:rPr>
              <a:t>Мы – компания собстве</a:t>
            </a:r>
            <a:r>
              <a:rPr sz="1243" dirty="0">
                <a:solidFill>
                  <a:srgbClr val="000102"/>
                </a:solidFill>
                <a:latin typeface="Arial Nova" panose="020B0504020202020204" pitchFamily="34" charset="0"/>
                <a:cs typeface="Microsoft Sans Serif"/>
              </a:rPr>
              <a:t>- </a:t>
            </a:r>
            <a:r>
              <a:rPr sz="1243" dirty="0">
                <a:solidFill>
                  <a:srgbClr val="000102"/>
                </a:solidFill>
                <a:latin typeface="Arial Nova" panose="020B0504020202020204" pitchFamily="34" charset="0"/>
                <a:cs typeface="Times New Roman"/>
              </a:rPr>
              <a:t>нников и воспринимаем ее результаты, как свои личные. Мы идем к мечте, которая вдохновляет нас делать мир лучше.</a:t>
            </a:r>
            <a:endParaRPr sz="1243" dirty="0">
              <a:latin typeface="Arial Nova" panose="020B0504020202020204" pitchFamily="34" charset="0"/>
              <a:cs typeface="Times New Roman"/>
            </a:endParaRPr>
          </a:p>
          <a:p>
            <a:pPr>
              <a:spcBef>
                <a:spcPts val="170"/>
              </a:spcBef>
            </a:pPr>
            <a:endParaRPr sz="1243" dirty="0">
              <a:latin typeface="Arial Nova" panose="020B0504020202020204" pitchFamily="34" charset="0"/>
              <a:cs typeface="Times New Roman"/>
            </a:endParaRPr>
          </a:p>
          <a:p>
            <a:pPr marL="7701" marR="22719">
              <a:lnSpc>
                <a:spcPct val="107200"/>
              </a:lnSpc>
              <a:spcBef>
                <a:spcPts val="3"/>
              </a:spcBef>
            </a:pPr>
            <a:r>
              <a:rPr sz="1243" dirty="0">
                <a:solidFill>
                  <a:srgbClr val="000102"/>
                </a:solidFill>
                <a:latin typeface="Arial Nova" panose="020B0504020202020204" pitchFamily="34" charset="0"/>
                <a:cs typeface="Times New Roman"/>
              </a:rPr>
              <a:t>Мы идем к мечте, которая вдохновляет нас делать мир лучше.</a:t>
            </a:r>
            <a:endParaRPr sz="1243" dirty="0">
              <a:latin typeface="Arial Nova" panose="020B0504020202020204" pitchFamily="34" charset="0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481817" y="2915850"/>
            <a:ext cx="435893" cy="391611"/>
          </a:xfrm>
          <a:custGeom>
            <a:avLst/>
            <a:gdLst/>
            <a:ahLst/>
            <a:cxnLst/>
            <a:rect l="l" t="t" r="r" b="b"/>
            <a:pathLst>
              <a:path w="718819" h="645795">
                <a:moveTo>
                  <a:pt x="632773" y="0"/>
                </a:moveTo>
                <a:lnTo>
                  <a:pt x="85921" y="0"/>
                </a:lnTo>
                <a:lnTo>
                  <a:pt x="41801" y="12066"/>
                </a:lnTo>
                <a:lnTo>
                  <a:pt x="11612" y="42903"/>
                </a:lnTo>
                <a:lnTo>
                  <a:pt x="0" y="84465"/>
                </a:lnTo>
                <a:lnTo>
                  <a:pt x="11609" y="128708"/>
                </a:lnTo>
                <a:lnTo>
                  <a:pt x="285035" y="602295"/>
                </a:lnTo>
                <a:lnTo>
                  <a:pt x="317546" y="634472"/>
                </a:lnTo>
                <a:lnTo>
                  <a:pt x="359347" y="645197"/>
                </a:lnTo>
                <a:lnTo>
                  <a:pt x="401148" y="634472"/>
                </a:lnTo>
                <a:lnTo>
                  <a:pt x="433659" y="602295"/>
                </a:lnTo>
                <a:lnTo>
                  <a:pt x="707085" y="128708"/>
                </a:lnTo>
                <a:lnTo>
                  <a:pt x="718695" y="84465"/>
                </a:lnTo>
                <a:lnTo>
                  <a:pt x="707083" y="42903"/>
                </a:lnTo>
                <a:lnTo>
                  <a:pt x="676894" y="12066"/>
                </a:lnTo>
                <a:lnTo>
                  <a:pt x="632773" y="0"/>
                </a:lnTo>
                <a:close/>
              </a:path>
            </a:pathLst>
          </a:custGeom>
          <a:solidFill>
            <a:srgbClr val="A92634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554" y="353402"/>
            <a:ext cx="1151379" cy="71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869213"/>
      </p:ext>
    </p:extLst>
  </p:cSld>
  <p:clrMapOvr>
    <a:masterClrMapping/>
  </p:clrMapOvr>
</p:sld>
</file>

<file path=ppt/theme/theme1.xml><?xml version="1.0" encoding="utf-8"?>
<a:theme xmlns:a="http://schemas.openxmlformats.org/drawingml/2006/main" name="Титульники и акцентные слайды">
  <a:themeElements>
    <a:clrScheme name="Напитки вместе">
      <a:dk1>
        <a:srgbClr val="9E5746"/>
      </a:dk1>
      <a:lt1>
        <a:srgbClr val="FFFFFF"/>
      </a:lt1>
      <a:dk2>
        <a:srgbClr val="4C061A"/>
      </a:dk2>
      <a:lt2>
        <a:srgbClr val="FECFA5"/>
      </a:lt2>
      <a:accent1>
        <a:srgbClr val="AB2735"/>
      </a:accent1>
      <a:accent2>
        <a:srgbClr val="004C2B"/>
      </a:accent2>
      <a:accent3>
        <a:srgbClr val="FECFA5"/>
      </a:accent3>
      <a:accent4>
        <a:srgbClr val="004346"/>
      </a:accent4>
      <a:accent5>
        <a:srgbClr val="9ADCAA"/>
      </a:accent5>
      <a:accent6>
        <a:srgbClr val="C0DDFF"/>
      </a:accent6>
      <a:hlink>
        <a:srgbClr val="C0DDFF"/>
      </a:hlink>
      <a:folHlink>
        <a:srgbClr val="004346"/>
      </a:folHlink>
    </a:clrScheme>
    <a:fontScheme name="Напитки вместе">
      <a:majorFont>
        <a:latin typeface="Bebas Neue Cyrillic"/>
        <a:ea typeface=""/>
        <a:cs typeface=""/>
      </a:majorFont>
      <a:minorFont>
        <a:latin typeface="Arial Nov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0" tIns="9242" rIns="0" bIns="0" rtlCol="0">
        <a:spAutoFit/>
      </a:bodyPr>
      <a:lstStyle>
        <a:defPPr>
          <a:lnSpc>
            <a:spcPct val="90000"/>
          </a:lnSpc>
          <a:spcBef>
            <a:spcPts val="73"/>
          </a:spcBef>
          <a:defRPr sz="9000" dirty="0">
            <a:solidFill>
              <a:srgbClr val="AB2735"/>
            </a:solidFill>
            <a:latin typeface="Bebas Neue Cyrillic" panose="02000506000000020004" pitchFamily="2" charset="0"/>
            <a:cs typeface="Lucida Sans Unicode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Напитки вместе_Презентация" id="{65CD3933-29F7-4FAA-9504-DD58B81D90E8}" vid="{7363A1B4-6A33-42CE-A5C6-196446F647D5}"/>
    </a:ext>
  </a:extLst>
</a:theme>
</file>

<file path=ppt/theme/theme2.xml><?xml version="1.0" encoding="utf-8"?>
<a:theme xmlns:a="http://schemas.openxmlformats.org/drawingml/2006/main" name="Дежурные слайды_12 полос">
  <a:themeElements>
    <a:clrScheme name="Другая 2">
      <a:dk1>
        <a:srgbClr val="9E5746"/>
      </a:dk1>
      <a:lt1>
        <a:srgbClr val="FFFFFF"/>
      </a:lt1>
      <a:dk2>
        <a:srgbClr val="4C061A"/>
      </a:dk2>
      <a:lt2>
        <a:srgbClr val="FFECCE"/>
      </a:lt2>
      <a:accent1>
        <a:srgbClr val="AB2735"/>
      </a:accent1>
      <a:accent2>
        <a:srgbClr val="004C2B"/>
      </a:accent2>
      <a:accent3>
        <a:srgbClr val="FECFA5"/>
      </a:accent3>
      <a:accent4>
        <a:srgbClr val="004346"/>
      </a:accent4>
      <a:accent5>
        <a:srgbClr val="9ADCAA"/>
      </a:accent5>
      <a:accent6>
        <a:srgbClr val="C0DDFF"/>
      </a:accent6>
      <a:hlink>
        <a:srgbClr val="93C4FE"/>
      </a:hlink>
      <a:folHlink>
        <a:srgbClr val="004346"/>
      </a:folHlink>
    </a:clrScheme>
    <a:fontScheme name="Напитки вместе">
      <a:majorFont>
        <a:latin typeface="Bebas Neue Cyrillic"/>
        <a:ea typeface=""/>
        <a:cs typeface=""/>
      </a:majorFont>
      <a:minorFont>
        <a:latin typeface="Arial Nov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Напитки вместе_Презентация" id="{65CD3933-29F7-4FAA-9504-DD58B81D90E8}" vid="{7A607885-040E-48A4-8156-A7D3CD7E8D25}"/>
    </a:ext>
  </a:extLst>
</a:theme>
</file>

<file path=ppt/theme/theme3.xml><?xml version="1.0" encoding="utf-8"?>
<a:theme xmlns:a="http://schemas.openxmlformats.org/drawingml/2006/main" name="Основные слайды_жёлтый">
  <a:themeElements>
    <a:clrScheme name="Напитки вместе">
      <a:dk1>
        <a:srgbClr val="9E5746"/>
      </a:dk1>
      <a:lt1>
        <a:srgbClr val="FFFFFF"/>
      </a:lt1>
      <a:dk2>
        <a:srgbClr val="4C061A"/>
      </a:dk2>
      <a:lt2>
        <a:srgbClr val="FFECCE"/>
      </a:lt2>
      <a:accent1>
        <a:srgbClr val="AB2735"/>
      </a:accent1>
      <a:accent2>
        <a:srgbClr val="004C2B"/>
      </a:accent2>
      <a:accent3>
        <a:srgbClr val="FECFA5"/>
      </a:accent3>
      <a:accent4>
        <a:srgbClr val="004346"/>
      </a:accent4>
      <a:accent5>
        <a:srgbClr val="9ADCAA"/>
      </a:accent5>
      <a:accent6>
        <a:srgbClr val="C0DDFF"/>
      </a:accent6>
      <a:hlink>
        <a:srgbClr val="C0DDFF"/>
      </a:hlink>
      <a:folHlink>
        <a:srgbClr val="004346"/>
      </a:folHlink>
    </a:clrScheme>
    <a:fontScheme name="Напитки вместе">
      <a:majorFont>
        <a:latin typeface="Bebas Neue Cyrillic"/>
        <a:ea typeface=""/>
        <a:cs typeface=""/>
      </a:majorFont>
      <a:minorFont>
        <a:latin typeface="Arial Nov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Напитки вместе_Презентация" id="{65CD3933-29F7-4FAA-9504-DD58B81D90E8}" vid="{41E6568D-0EF9-4398-8D34-69DEBF25CEA6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Напитки вместе_Шаблон_1301</Template>
  <TotalTime>749</TotalTime>
  <Words>285</Words>
  <Application>Microsoft Office PowerPoint</Application>
  <PresentationFormat>Широкоэкранный</PresentationFormat>
  <Paragraphs>65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Arial Nova</vt:lpstr>
      <vt:lpstr>Bebas Neue Cyrillic</vt:lpstr>
      <vt:lpstr>Calibri</vt:lpstr>
      <vt:lpstr>Lucida Sans Unicode</vt:lpstr>
      <vt:lpstr>Титульники и акцентные слайды</vt:lpstr>
      <vt:lpstr>Дежурные слайды_12 полос</vt:lpstr>
      <vt:lpstr>Основные слайды_жёлтый</vt:lpstr>
      <vt:lpstr>Презентация PowerPoint</vt:lpstr>
      <vt:lpstr>Презентация PowerPoint</vt:lpstr>
      <vt:lpstr>заголовок в две строки</vt:lpstr>
      <vt:lpstr>01 заголовок в две строки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оформления</dc:title>
  <dc:creator>Виктория Павлова</dc:creator>
  <cp:lastModifiedBy>Мария Мартыненко</cp:lastModifiedBy>
  <cp:revision>51</cp:revision>
  <dcterms:created xsi:type="dcterms:W3CDTF">2026-02-03T07:38:28Z</dcterms:created>
  <dcterms:modified xsi:type="dcterms:W3CDTF">2026-02-17T12:01:21Z</dcterms:modified>
</cp:coreProperties>
</file>