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 id="2147483672" r:id="rId6"/>
    <p:sldMasterId id="2147483673" r:id="rId7"/>
    <p:sldMasterId id="214748367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y="6858000" cx="12192000"/>
  <p:notesSz cx="6858000" cy="9144000"/>
  <p:embeddedFontLst>
    <p:embeddedFont>
      <p:font typeface="Bebas Neue"/>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694DDD-A737-43C7-8904-1A305E28D81F}">
  <a:tblStyle styleId="{7F694DDD-A737-43C7-8904-1A305E28D81F}" styleName="Table_0">
    <a:wholeTbl>
      <a:tcTxStyle b="off" i="off">
        <a:font>
          <a:latin typeface="Arial Nova"/>
          <a:ea typeface="Arial Nova"/>
          <a:cs typeface="Arial Nov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7E7"/>
          </a:solidFill>
        </a:fill>
      </a:tcStyle>
    </a:wholeTbl>
    <a:band1H>
      <a:tcTxStyle/>
      <a:tcStyle>
        <a:fill>
          <a:solidFill>
            <a:srgbClr val="E2CBCC"/>
          </a:solidFill>
        </a:fill>
      </a:tcStyle>
    </a:band1H>
    <a:band2H>
      <a:tcTxStyle/>
    </a:band2H>
    <a:band1V>
      <a:tcTxStyle/>
      <a:tcStyle>
        <a:fill>
          <a:solidFill>
            <a:srgbClr val="E2CBCC"/>
          </a:solidFill>
        </a:fill>
      </a:tcStyle>
    </a:band1V>
    <a:band2V>
      <a:tcTxStyle/>
    </a:band2V>
    <a:lastCol>
      <a:tcTxStyle b="on" i="off">
        <a:font>
          <a:latin typeface="Arial Nova"/>
          <a:ea typeface="Arial Nova"/>
          <a:cs typeface="Arial Nova"/>
        </a:font>
        <a:schemeClr val="lt1"/>
      </a:tcTxStyle>
      <a:tcStyle>
        <a:fill>
          <a:solidFill>
            <a:schemeClr val="accent1"/>
          </a:solidFill>
        </a:fill>
      </a:tcStyle>
    </a:lastCol>
    <a:firstCol>
      <a:tcTxStyle b="on" i="off">
        <a:font>
          <a:latin typeface="Arial Nova"/>
          <a:ea typeface="Arial Nova"/>
          <a:cs typeface="Arial Nova"/>
        </a:font>
        <a:schemeClr val="lt1"/>
      </a:tcTxStyle>
      <a:tcStyle>
        <a:fill>
          <a:solidFill>
            <a:schemeClr val="accent1"/>
          </a:solidFill>
        </a:fill>
      </a:tcStyle>
    </a:firstCol>
    <a:lastRow>
      <a:tcTxStyle b="on" i="off">
        <a:font>
          <a:latin typeface="Arial Nova"/>
          <a:ea typeface="Arial Nova"/>
          <a:cs typeface="Arial Nov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Nova"/>
          <a:ea typeface="Arial Nova"/>
          <a:cs typeface="Arial Nov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42" Type="http://schemas.openxmlformats.org/officeDocument/2006/relationships/slide" Target="slides/slide33.xml"/><Relationship Id="rId41" Type="http://schemas.openxmlformats.org/officeDocument/2006/relationships/slide" Target="slides/slide32.xml"/><Relationship Id="rId22" Type="http://schemas.openxmlformats.org/officeDocument/2006/relationships/slide" Target="slides/slide13.xml"/><Relationship Id="rId44" Type="http://schemas.openxmlformats.org/officeDocument/2006/relationships/font" Target="fonts/BebasNeue-regular.fntdata"/><Relationship Id="rId21" Type="http://schemas.openxmlformats.org/officeDocument/2006/relationships/slide" Target="slides/slide12.xml"/><Relationship Id="rId43" Type="http://schemas.openxmlformats.org/officeDocument/2006/relationships/slide" Target="slides/slide34.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полос_заголовок">
  <p:cSld name="12 полос_заголовок">
    <p:spTree>
      <p:nvGrpSpPr>
        <p:cNvPr id="10" name="Shape 10"/>
        <p:cNvGrpSpPr/>
        <p:nvPr/>
      </p:nvGrpSpPr>
      <p:grpSpPr>
        <a:xfrm>
          <a:off x="0" y="0"/>
          <a:ext cx="0" cy="0"/>
          <a:chOff x="0" y="0"/>
          <a:chExt cx="0" cy="0"/>
        </a:xfrm>
      </p:grpSpPr>
      <p:sp>
        <p:nvSpPr>
          <p:cNvPr id="11" name="Google Shape;11;p2"/>
          <p:cNvSpPr txBox="1"/>
          <p:nvPr>
            <p:ph type="ctrTitle"/>
          </p:nvPr>
        </p:nvSpPr>
        <p:spPr>
          <a:xfrm>
            <a:off x="5232400" y="4136410"/>
            <a:ext cx="6480176" cy="249299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9000"/>
              <a:buFont typeface="Bebas Neue"/>
              <a:buNone/>
              <a:defRPr b="0" i="0" sz="9000" u="none" cap="none" strike="noStrike">
                <a:solidFill>
                  <a:schemeClr val="accen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2" name="Google Shape;12;p2"/>
          <p:cNvPicPr preferRelativeResize="0"/>
          <p:nvPr/>
        </p:nvPicPr>
        <p:blipFill rotWithShape="1">
          <a:blip r:embed="rId2">
            <a:alphaModFix/>
          </a:blip>
          <a:srcRect b="0" l="0" r="0" t="0"/>
          <a:stretch/>
        </p:blipFill>
        <p:spPr>
          <a:xfrm>
            <a:off x="479425" y="5334152"/>
            <a:ext cx="1692275" cy="1047598"/>
          </a:xfrm>
          <a:prstGeom prst="rect">
            <a:avLst/>
          </a:prstGeom>
          <a:noFill/>
          <a:ln>
            <a:noFill/>
          </a:ln>
        </p:spPr>
      </p:pic>
    </p:spTree>
  </p:cSld>
  <p:clrMapOvr>
    <a:masterClrMapping/>
  </p:clrMapOvr>
  <p:extLst>
    <p:ext uri="{DCECCB84-F9BA-43D5-87BE-67443E8EF086}">
      <p15:sldGuideLst>
        <p15:guide id="1" orient="horz" pos="1752">
          <p15:clr>
            <a:srgbClr val="FBAE40"/>
          </p15:clr>
        </p15:guide>
        <p15:guide id="2" orient="horz" pos="159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2 абзаца">
  <p:cSld name="Слайд_жёлтый_2 абзаца">
    <p:spTree>
      <p:nvGrpSpPr>
        <p:cNvPr id="54" name="Shape 54"/>
        <p:cNvGrpSpPr/>
        <p:nvPr/>
      </p:nvGrpSpPr>
      <p:grpSpPr>
        <a:xfrm>
          <a:off x="0" y="0"/>
          <a:ext cx="0" cy="0"/>
          <a:chOff x="0" y="0"/>
          <a:chExt cx="0" cy="0"/>
        </a:xfrm>
      </p:grpSpPr>
      <p:sp>
        <p:nvSpPr>
          <p:cNvPr id="55" name="Google Shape;55;p14"/>
          <p:cNvSpPr txBox="1"/>
          <p:nvPr>
            <p:ph idx="1" type="body"/>
          </p:nvPr>
        </p:nvSpPr>
        <p:spPr>
          <a:xfrm>
            <a:off x="479424" y="353402"/>
            <a:ext cx="5508625"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14"/>
          <p:cNvSpPr txBox="1"/>
          <p:nvPr>
            <p:ph idx="2" type="body"/>
          </p:nvPr>
        </p:nvSpPr>
        <p:spPr>
          <a:xfrm>
            <a:off x="479423" y="2516228"/>
            <a:ext cx="5508625"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7" name="Google Shape;57;p14"/>
          <p:cNvSpPr txBox="1"/>
          <p:nvPr>
            <p:ph idx="3" type="body"/>
          </p:nvPr>
        </p:nvSpPr>
        <p:spPr>
          <a:xfrm>
            <a:off x="479419" y="4668878"/>
            <a:ext cx="648018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14"/>
          <p:cNvSpPr txBox="1"/>
          <p:nvPr>
            <p:ph idx="4" type="body"/>
          </p:nvPr>
        </p:nvSpPr>
        <p:spPr>
          <a:xfrm>
            <a:off x="479426" y="2992478"/>
            <a:ext cx="6480174" cy="830222"/>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14"/>
          <p:cNvSpPr txBox="1"/>
          <p:nvPr>
            <p:ph idx="5" type="body"/>
          </p:nvPr>
        </p:nvSpPr>
        <p:spPr>
          <a:xfrm>
            <a:off x="479425" y="4192628"/>
            <a:ext cx="5508625"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7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3 абзаца">
  <p:cSld name="Слайд_жёлтый_3 абзаца">
    <p:spTree>
      <p:nvGrpSpPr>
        <p:cNvPr id="60" name="Shape 60"/>
        <p:cNvGrpSpPr/>
        <p:nvPr/>
      </p:nvGrpSpPr>
      <p:grpSpPr>
        <a:xfrm>
          <a:off x="0" y="0"/>
          <a:ext cx="0" cy="0"/>
          <a:chOff x="0" y="0"/>
          <a:chExt cx="0" cy="0"/>
        </a:xfrm>
      </p:grpSpPr>
      <p:sp>
        <p:nvSpPr>
          <p:cNvPr id="61" name="Google Shape;61;p15"/>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15"/>
          <p:cNvSpPr txBox="1"/>
          <p:nvPr>
            <p:ph idx="2" type="body"/>
          </p:nvPr>
        </p:nvSpPr>
        <p:spPr>
          <a:xfrm>
            <a:off x="479424" y="2516228"/>
            <a:ext cx="3600451" cy="66479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p15"/>
          <p:cNvSpPr txBox="1"/>
          <p:nvPr>
            <p:ph idx="3" type="body"/>
          </p:nvPr>
        </p:nvSpPr>
        <p:spPr>
          <a:xfrm>
            <a:off x="479426" y="3318732"/>
            <a:ext cx="3600449" cy="143803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15"/>
          <p:cNvSpPr txBox="1"/>
          <p:nvPr>
            <p:ph idx="4" type="body"/>
          </p:nvPr>
        </p:nvSpPr>
        <p:spPr>
          <a:xfrm>
            <a:off x="4295774" y="2516228"/>
            <a:ext cx="3600451" cy="66479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Google Shape;65;p15"/>
          <p:cNvSpPr txBox="1"/>
          <p:nvPr>
            <p:ph idx="5" type="body"/>
          </p:nvPr>
        </p:nvSpPr>
        <p:spPr>
          <a:xfrm>
            <a:off x="4295776" y="3318731"/>
            <a:ext cx="3600449" cy="143802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15"/>
          <p:cNvSpPr txBox="1"/>
          <p:nvPr>
            <p:ph idx="6" type="body"/>
          </p:nvPr>
        </p:nvSpPr>
        <p:spPr>
          <a:xfrm>
            <a:off x="8122284" y="2516227"/>
            <a:ext cx="3600451" cy="66479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 name="Google Shape;67;p15"/>
          <p:cNvSpPr txBox="1"/>
          <p:nvPr>
            <p:ph idx="7" type="body"/>
          </p:nvPr>
        </p:nvSpPr>
        <p:spPr>
          <a:xfrm>
            <a:off x="8112126" y="3318731"/>
            <a:ext cx="3600449" cy="143802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7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2 изобр-я + 2 абзаца">
  <p:cSld name="Слайд_жёлтый_2 изобр-я + 2 абзаца">
    <p:spTree>
      <p:nvGrpSpPr>
        <p:cNvPr id="68" name="Shape 68"/>
        <p:cNvGrpSpPr/>
        <p:nvPr/>
      </p:nvGrpSpPr>
      <p:grpSpPr>
        <a:xfrm>
          <a:off x="0" y="0"/>
          <a:ext cx="0" cy="0"/>
          <a:chOff x="0" y="0"/>
          <a:chExt cx="0" cy="0"/>
        </a:xfrm>
      </p:grpSpPr>
      <p:sp>
        <p:nvSpPr>
          <p:cNvPr id="69" name="Google Shape;69;p16"/>
          <p:cNvSpPr txBox="1"/>
          <p:nvPr>
            <p:ph idx="1" type="body"/>
          </p:nvPr>
        </p:nvSpPr>
        <p:spPr>
          <a:xfrm>
            <a:off x="479424" y="353402"/>
            <a:ext cx="5508625"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16"/>
          <p:cNvSpPr txBox="1"/>
          <p:nvPr>
            <p:ph idx="2" type="body"/>
          </p:nvPr>
        </p:nvSpPr>
        <p:spPr>
          <a:xfrm>
            <a:off x="479424" y="5528001"/>
            <a:ext cx="5508626"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6"/>
          <p:cNvSpPr txBox="1"/>
          <p:nvPr>
            <p:ph idx="3" type="body"/>
          </p:nvPr>
        </p:nvSpPr>
        <p:spPr>
          <a:xfrm>
            <a:off x="479426" y="6003305"/>
            <a:ext cx="5508624" cy="3784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 name="Google Shape;72;p16"/>
          <p:cNvSpPr txBox="1"/>
          <p:nvPr>
            <p:ph idx="4" type="body"/>
          </p:nvPr>
        </p:nvSpPr>
        <p:spPr>
          <a:xfrm>
            <a:off x="6203949" y="5528002"/>
            <a:ext cx="5508626"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 name="Google Shape;73;p16"/>
          <p:cNvSpPr txBox="1"/>
          <p:nvPr>
            <p:ph idx="5" type="body"/>
          </p:nvPr>
        </p:nvSpPr>
        <p:spPr>
          <a:xfrm>
            <a:off x="6203949" y="6003305"/>
            <a:ext cx="5508625" cy="3784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16"/>
          <p:cNvSpPr/>
          <p:nvPr>
            <p:ph idx="6" type="pic"/>
          </p:nvPr>
        </p:nvSpPr>
        <p:spPr>
          <a:xfrm>
            <a:off x="479425" y="2362545"/>
            <a:ext cx="5508625" cy="2949555"/>
          </a:xfrm>
          <a:prstGeom prst="rect">
            <a:avLst/>
          </a:prstGeom>
          <a:noFill/>
          <a:ln>
            <a:noFill/>
          </a:ln>
        </p:spPr>
      </p:sp>
      <p:sp>
        <p:nvSpPr>
          <p:cNvPr id="75" name="Google Shape;75;p16"/>
          <p:cNvSpPr/>
          <p:nvPr>
            <p:ph idx="7" type="pic"/>
          </p:nvPr>
        </p:nvSpPr>
        <p:spPr>
          <a:xfrm>
            <a:off x="6203950" y="2362545"/>
            <a:ext cx="5508625" cy="2949555"/>
          </a:xfrm>
          <a:prstGeom prst="rect">
            <a:avLst/>
          </a:prstGeom>
          <a:noFill/>
          <a:ln>
            <a:noFill/>
          </a:ln>
        </p:spPr>
      </p:sp>
    </p:spTree>
  </p:cSld>
  <p:clrMapOvr>
    <a:masterClrMapping/>
  </p:clrMapOvr>
  <p:extLst>
    <p:ext uri="{DCECCB84-F9BA-43D5-87BE-67443E8EF086}">
      <p15:sldGuideLst>
        <p15:guide id="1" orient="horz" pos="27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1 изобр-е + 1 абзац">
  <p:cSld name="Слайд_жёлтый_1 изобр-е + 1 абзац">
    <p:spTree>
      <p:nvGrpSpPr>
        <p:cNvPr id="76" name="Shape 76"/>
        <p:cNvGrpSpPr/>
        <p:nvPr/>
      </p:nvGrpSpPr>
      <p:grpSpPr>
        <a:xfrm>
          <a:off x="0" y="0"/>
          <a:ext cx="0" cy="0"/>
          <a:chOff x="0" y="0"/>
          <a:chExt cx="0" cy="0"/>
        </a:xfrm>
      </p:grpSpPr>
      <p:sp>
        <p:nvSpPr>
          <p:cNvPr id="77" name="Google Shape;77;p17"/>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8" name="Google Shape;78;p17"/>
          <p:cNvSpPr txBox="1"/>
          <p:nvPr>
            <p:ph idx="2" type="body"/>
          </p:nvPr>
        </p:nvSpPr>
        <p:spPr>
          <a:xfrm>
            <a:off x="479424" y="1930539"/>
            <a:ext cx="5508626"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9" name="Google Shape;79;p17"/>
          <p:cNvSpPr txBox="1"/>
          <p:nvPr>
            <p:ph idx="3" type="body"/>
          </p:nvPr>
        </p:nvSpPr>
        <p:spPr>
          <a:xfrm>
            <a:off x="479426" y="4153877"/>
            <a:ext cx="4752974" cy="2227873"/>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 name="Google Shape;80;p17"/>
          <p:cNvSpPr/>
          <p:nvPr>
            <p:ph idx="4" type="pic"/>
          </p:nvPr>
        </p:nvSpPr>
        <p:spPr>
          <a:xfrm>
            <a:off x="6203950" y="1930539"/>
            <a:ext cx="5508625" cy="4451211"/>
          </a:xfrm>
          <a:prstGeom prst="rect">
            <a:avLst/>
          </a:prstGeom>
          <a:noFill/>
          <a:ln>
            <a:noFill/>
          </a:ln>
        </p:spPr>
      </p:sp>
    </p:spTree>
  </p:cSld>
  <p:clrMapOvr>
    <a:masterClrMapping/>
  </p:clrMapOvr>
  <p:extLst>
    <p:ext uri="{DCECCB84-F9BA-43D5-87BE-67443E8EF086}">
      <p15:sldGuideLst>
        <p15:guide id="1" orient="horz" pos="27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3 хар-ки">
  <p:cSld name="Слайд_жёлтый_3 хар-ки">
    <p:spTree>
      <p:nvGrpSpPr>
        <p:cNvPr id="81" name="Shape 81"/>
        <p:cNvGrpSpPr/>
        <p:nvPr/>
      </p:nvGrpSpPr>
      <p:grpSpPr>
        <a:xfrm>
          <a:off x="0" y="0"/>
          <a:ext cx="0" cy="0"/>
          <a:chOff x="0" y="0"/>
          <a:chExt cx="0" cy="0"/>
        </a:xfrm>
      </p:grpSpPr>
      <p:sp>
        <p:nvSpPr>
          <p:cNvPr id="82" name="Google Shape;82;p18"/>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p18"/>
          <p:cNvSpPr/>
          <p:nvPr/>
        </p:nvSpPr>
        <p:spPr>
          <a:xfrm>
            <a:off x="479424" y="2707640"/>
            <a:ext cx="3600451" cy="3674110"/>
          </a:xfrm>
          <a:prstGeom prst="roundRect">
            <a:avLst>
              <a:gd fmla="val 8342"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4" name="Google Shape;84;p18"/>
          <p:cNvSpPr txBox="1"/>
          <p:nvPr>
            <p:ph idx="2" type="body"/>
          </p:nvPr>
        </p:nvSpPr>
        <p:spPr>
          <a:xfrm>
            <a:off x="766159" y="4437062"/>
            <a:ext cx="3026981" cy="1620687"/>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5" name="Google Shape;85;p18"/>
          <p:cNvSpPr txBox="1"/>
          <p:nvPr>
            <p:ph idx="3" type="body"/>
          </p:nvPr>
        </p:nvSpPr>
        <p:spPr>
          <a:xfrm>
            <a:off x="766159" y="3727753"/>
            <a:ext cx="3026981" cy="2215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6" name="Google Shape;86;p18"/>
          <p:cNvSpPr txBox="1"/>
          <p:nvPr>
            <p:ph idx="4" type="body"/>
          </p:nvPr>
        </p:nvSpPr>
        <p:spPr>
          <a:xfrm>
            <a:off x="1416050" y="2958491"/>
            <a:ext cx="2371616" cy="76174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18"/>
          <p:cNvSpPr/>
          <p:nvPr/>
        </p:nvSpPr>
        <p:spPr>
          <a:xfrm>
            <a:off x="764189" y="3076085"/>
            <a:ext cx="493628" cy="471158"/>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8"/>
          <p:cNvSpPr/>
          <p:nvPr/>
        </p:nvSpPr>
        <p:spPr>
          <a:xfrm>
            <a:off x="4295775" y="2702769"/>
            <a:ext cx="3600451" cy="3674110"/>
          </a:xfrm>
          <a:prstGeom prst="roundRect">
            <a:avLst>
              <a:gd fmla="val 8342"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8"/>
          <p:cNvSpPr txBox="1"/>
          <p:nvPr>
            <p:ph idx="5" type="body"/>
          </p:nvPr>
        </p:nvSpPr>
        <p:spPr>
          <a:xfrm>
            <a:off x="4582510" y="4432191"/>
            <a:ext cx="3026981" cy="1620687"/>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 name="Google Shape;90;p18"/>
          <p:cNvSpPr txBox="1"/>
          <p:nvPr>
            <p:ph idx="6" type="body"/>
          </p:nvPr>
        </p:nvSpPr>
        <p:spPr>
          <a:xfrm>
            <a:off x="4582510" y="3722882"/>
            <a:ext cx="3026981" cy="2215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 name="Google Shape;91;p18"/>
          <p:cNvSpPr txBox="1"/>
          <p:nvPr>
            <p:ph idx="7" type="body"/>
          </p:nvPr>
        </p:nvSpPr>
        <p:spPr>
          <a:xfrm>
            <a:off x="5232401" y="2953620"/>
            <a:ext cx="2371616" cy="76174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 name="Google Shape;92;p18"/>
          <p:cNvSpPr/>
          <p:nvPr/>
        </p:nvSpPr>
        <p:spPr>
          <a:xfrm>
            <a:off x="8112126" y="2707640"/>
            <a:ext cx="3600451" cy="3674110"/>
          </a:xfrm>
          <a:prstGeom prst="roundRect">
            <a:avLst>
              <a:gd fmla="val 8342"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3" name="Google Shape;93;p18"/>
          <p:cNvSpPr txBox="1"/>
          <p:nvPr>
            <p:ph idx="8" type="body"/>
          </p:nvPr>
        </p:nvSpPr>
        <p:spPr>
          <a:xfrm>
            <a:off x="8398861" y="4437062"/>
            <a:ext cx="3026981" cy="1620687"/>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8"/>
          <p:cNvSpPr txBox="1"/>
          <p:nvPr>
            <p:ph idx="9" type="body"/>
          </p:nvPr>
        </p:nvSpPr>
        <p:spPr>
          <a:xfrm>
            <a:off x="8398861" y="3727753"/>
            <a:ext cx="3026981" cy="2215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18"/>
          <p:cNvSpPr txBox="1"/>
          <p:nvPr>
            <p:ph idx="13" type="body"/>
          </p:nvPr>
        </p:nvSpPr>
        <p:spPr>
          <a:xfrm>
            <a:off x="9048752" y="2958491"/>
            <a:ext cx="2371616" cy="76174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18"/>
          <p:cNvSpPr/>
          <p:nvPr/>
        </p:nvSpPr>
        <p:spPr>
          <a:xfrm>
            <a:off x="4582510" y="3078381"/>
            <a:ext cx="468862" cy="46886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8"/>
          <p:cNvSpPr/>
          <p:nvPr/>
        </p:nvSpPr>
        <p:spPr>
          <a:xfrm rot="10800000">
            <a:off x="8406692" y="3099681"/>
            <a:ext cx="473668" cy="416027"/>
          </a:xfrm>
          <a:custGeom>
            <a:rect b="b" l="l" r="r" t="t"/>
            <a:pathLst>
              <a:path extrusionOk="0" h="1439821" w="1639310">
                <a:moveTo>
                  <a:pt x="820290" y="0"/>
                </a:moveTo>
                <a:cubicBezTo>
                  <a:pt x="861268" y="0"/>
                  <a:pt x="896427" y="24914"/>
                  <a:pt x="911445" y="60422"/>
                </a:cubicBezTo>
                <a:lnTo>
                  <a:pt x="912188" y="64098"/>
                </a:lnTo>
                <a:lnTo>
                  <a:pt x="1623352" y="1290244"/>
                </a:lnTo>
                <a:lnTo>
                  <a:pt x="1631536" y="1302382"/>
                </a:lnTo>
                <a:cubicBezTo>
                  <a:pt x="1636542" y="1314218"/>
                  <a:pt x="1639310" y="1327231"/>
                  <a:pt x="1639310" y="1340890"/>
                </a:cubicBezTo>
                <a:cubicBezTo>
                  <a:pt x="1639310" y="1381869"/>
                  <a:pt x="1614396" y="1417027"/>
                  <a:pt x="1578888" y="1432046"/>
                </a:cubicBezTo>
                <a:lnTo>
                  <a:pt x="1544098" y="1439069"/>
                </a:lnTo>
                <a:lnTo>
                  <a:pt x="1544087" y="1439820"/>
                </a:lnTo>
                <a:lnTo>
                  <a:pt x="1540380" y="1439820"/>
                </a:lnTo>
                <a:lnTo>
                  <a:pt x="98935" y="1439820"/>
                </a:lnTo>
                <a:lnTo>
                  <a:pt x="98930" y="1439821"/>
                </a:lnTo>
                <a:lnTo>
                  <a:pt x="98925" y="1439820"/>
                </a:lnTo>
                <a:lnTo>
                  <a:pt x="98199" y="1439820"/>
                </a:lnTo>
                <a:lnTo>
                  <a:pt x="98193" y="1439672"/>
                </a:lnTo>
                <a:lnTo>
                  <a:pt x="60422" y="1432047"/>
                </a:lnTo>
                <a:cubicBezTo>
                  <a:pt x="24914" y="1417029"/>
                  <a:pt x="0" y="1381870"/>
                  <a:pt x="0" y="1340891"/>
                </a:cubicBezTo>
                <a:cubicBezTo>
                  <a:pt x="0" y="1327232"/>
                  <a:pt x="2768" y="1314219"/>
                  <a:pt x="7774" y="1302383"/>
                </a:cubicBezTo>
                <a:lnTo>
                  <a:pt x="18010" y="1287200"/>
                </a:lnTo>
                <a:lnTo>
                  <a:pt x="728916" y="61501"/>
                </a:lnTo>
                <a:lnTo>
                  <a:pt x="729134" y="60422"/>
                </a:lnTo>
                <a:lnTo>
                  <a:pt x="732056" y="56088"/>
                </a:lnTo>
                <a:lnTo>
                  <a:pt x="734527" y="51828"/>
                </a:lnTo>
                <a:lnTo>
                  <a:pt x="734805" y="52010"/>
                </a:lnTo>
                <a:lnTo>
                  <a:pt x="750336" y="28976"/>
                </a:lnTo>
                <a:cubicBezTo>
                  <a:pt x="768238" y="11073"/>
                  <a:pt x="792971" y="0"/>
                  <a:pt x="82029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7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2 хар-ки">
  <p:cSld name="Слайд_жёлтый_2 хар-ки">
    <p:spTree>
      <p:nvGrpSpPr>
        <p:cNvPr id="98" name="Shape 98"/>
        <p:cNvGrpSpPr/>
        <p:nvPr/>
      </p:nvGrpSpPr>
      <p:grpSpPr>
        <a:xfrm>
          <a:off x="0" y="0"/>
          <a:ext cx="0" cy="0"/>
          <a:chOff x="0" y="0"/>
          <a:chExt cx="0" cy="0"/>
        </a:xfrm>
      </p:grpSpPr>
      <p:sp>
        <p:nvSpPr>
          <p:cNvPr id="99" name="Google Shape;99;p19"/>
          <p:cNvSpPr txBox="1"/>
          <p:nvPr>
            <p:ph idx="1" type="body"/>
          </p:nvPr>
        </p:nvSpPr>
        <p:spPr>
          <a:xfrm>
            <a:off x="479424" y="353402"/>
            <a:ext cx="648017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19"/>
          <p:cNvSpPr/>
          <p:nvPr/>
        </p:nvSpPr>
        <p:spPr>
          <a:xfrm>
            <a:off x="-147320" y="2682427"/>
            <a:ext cx="4803140" cy="943741"/>
          </a:xfrm>
          <a:prstGeom prst="roundRect">
            <a:avLst>
              <a:gd fmla="val 8342"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19"/>
          <p:cNvSpPr/>
          <p:nvPr/>
        </p:nvSpPr>
        <p:spPr>
          <a:xfrm>
            <a:off x="7280455" y="-312420"/>
            <a:ext cx="2583986" cy="215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2" name="Google Shape;102;p19"/>
          <p:cNvSpPr txBox="1"/>
          <p:nvPr>
            <p:ph idx="2" type="body"/>
          </p:nvPr>
        </p:nvSpPr>
        <p:spPr>
          <a:xfrm>
            <a:off x="3108324" y="2802267"/>
            <a:ext cx="1377315"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19"/>
          <p:cNvSpPr txBox="1"/>
          <p:nvPr>
            <p:ph idx="3" type="body"/>
          </p:nvPr>
        </p:nvSpPr>
        <p:spPr>
          <a:xfrm>
            <a:off x="5232394" y="2516228"/>
            <a:ext cx="5508629"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4" name="Google Shape;104;p19"/>
          <p:cNvSpPr txBox="1"/>
          <p:nvPr>
            <p:ph idx="4" type="body"/>
          </p:nvPr>
        </p:nvSpPr>
        <p:spPr>
          <a:xfrm>
            <a:off x="5232394" y="4668878"/>
            <a:ext cx="648018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19"/>
          <p:cNvSpPr txBox="1"/>
          <p:nvPr>
            <p:ph idx="5" type="body"/>
          </p:nvPr>
        </p:nvSpPr>
        <p:spPr>
          <a:xfrm>
            <a:off x="5232401" y="2992478"/>
            <a:ext cx="6480174" cy="70466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Google Shape;106;p19"/>
          <p:cNvSpPr txBox="1"/>
          <p:nvPr>
            <p:ph idx="6" type="body"/>
          </p:nvPr>
        </p:nvSpPr>
        <p:spPr>
          <a:xfrm>
            <a:off x="5232400" y="4192628"/>
            <a:ext cx="5508625"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7" name="Google Shape;107;p19"/>
          <p:cNvSpPr/>
          <p:nvPr/>
        </p:nvSpPr>
        <p:spPr>
          <a:xfrm>
            <a:off x="-147320" y="4368987"/>
            <a:ext cx="4803140" cy="943741"/>
          </a:xfrm>
          <a:prstGeom prst="roundRect">
            <a:avLst>
              <a:gd fmla="val 8342"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8" name="Google Shape;108;p19"/>
          <p:cNvSpPr txBox="1"/>
          <p:nvPr>
            <p:ph idx="7" type="body"/>
          </p:nvPr>
        </p:nvSpPr>
        <p:spPr>
          <a:xfrm>
            <a:off x="3108324" y="4488827"/>
            <a:ext cx="1377315"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9" name="Google Shape;109;p19"/>
          <p:cNvSpPr/>
          <p:nvPr/>
        </p:nvSpPr>
        <p:spPr>
          <a:xfrm>
            <a:off x="2387600" y="2945982"/>
            <a:ext cx="493628" cy="471158"/>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p19"/>
          <p:cNvSpPr/>
          <p:nvPr/>
        </p:nvSpPr>
        <p:spPr>
          <a:xfrm>
            <a:off x="2395562" y="4626239"/>
            <a:ext cx="493628" cy="471158"/>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7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
  <p:cSld name="Слайд_жёлтый">
    <p:spTree>
      <p:nvGrpSpPr>
        <p:cNvPr id="111" name="Shape 111"/>
        <p:cNvGrpSpPr/>
        <p:nvPr/>
      </p:nvGrpSpPr>
      <p:grpSpPr>
        <a:xfrm>
          <a:off x="0" y="0"/>
          <a:ext cx="0" cy="0"/>
          <a:chOff x="0" y="0"/>
          <a:chExt cx="0" cy="0"/>
        </a:xfrm>
      </p:grpSpPr>
      <p:sp>
        <p:nvSpPr>
          <p:cNvPr id="112" name="Google Shape;112;p20"/>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 name="Google Shape;113;p20"/>
          <p:cNvSpPr/>
          <p:nvPr/>
        </p:nvSpPr>
        <p:spPr>
          <a:xfrm>
            <a:off x="7280455" y="-312420"/>
            <a:ext cx="2583986" cy="215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795">
          <p15:clr>
            <a:srgbClr val="FBAE40"/>
          </p15:clr>
        </p15:guide>
        <p15:guide id="2" pos="6244">
          <p15:clr>
            <a:srgbClr val="FBAE40"/>
          </p15:clr>
        </p15:guide>
        <p15:guide id="3" pos="5042">
          <p15:clr>
            <a:srgbClr val="FBAE40"/>
          </p15:clr>
        </p15:guide>
        <p15:guide id="4"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таблица_01">
  <p:cSld name="Слайд_жёлтый_таблица_01">
    <p:spTree>
      <p:nvGrpSpPr>
        <p:cNvPr id="114" name="Shape 114"/>
        <p:cNvGrpSpPr/>
        <p:nvPr/>
      </p:nvGrpSpPr>
      <p:grpSpPr>
        <a:xfrm>
          <a:off x="0" y="0"/>
          <a:ext cx="0" cy="0"/>
          <a:chOff x="0" y="0"/>
          <a:chExt cx="0" cy="0"/>
        </a:xfrm>
      </p:grpSpPr>
      <p:sp>
        <p:nvSpPr>
          <p:cNvPr id="115" name="Google Shape;115;p21"/>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 name="Google Shape;116;p21"/>
          <p:cNvSpPr/>
          <p:nvPr/>
        </p:nvSpPr>
        <p:spPr>
          <a:xfrm>
            <a:off x="7280455" y="-312420"/>
            <a:ext cx="2583986" cy="215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7" name="Google Shape;117;p21"/>
          <p:cNvSpPr txBox="1"/>
          <p:nvPr>
            <p:ph idx="2" type="body"/>
          </p:nvPr>
        </p:nvSpPr>
        <p:spPr>
          <a:xfrm>
            <a:off x="479424" y="3150329"/>
            <a:ext cx="1302181"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21"/>
          <p:cNvSpPr txBox="1"/>
          <p:nvPr>
            <p:ph idx="3" type="body"/>
          </p:nvPr>
        </p:nvSpPr>
        <p:spPr>
          <a:xfrm>
            <a:off x="2171700" y="3178867"/>
            <a:ext cx="3600450" cy="725612"/>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21"/>
          <p:cNvSpPr txBox="1"/>
          <p:nvPr>
            <p:ph idx="4" type="body"/>
          </p:nvPr>
        </p:nvSpPr>
        <p:spPr>
          <a:xfrm>
            <a:off x="479424" y="4276463"/>
            <a:ext cx="1377315"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21"/>
          <p:cNvSpPr txBox="1"/>
          <p:nvPr>
            <p:ph idx="5" type="body"/>
          </p:nvPr>
        </p:nvSpPr>
        <p:spPr>
          <a:xfrm>
            <a:off x="6203950" y="476250"/>
            <a:ext cx="3600450" cy="1247481"/>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21"/>
          <p:cNvSpPr txBox="1"/>
          <p:nvPr>
            <p:ph idx="6" type="body"/>
          </p:nvPr>
        </p:nvSpPr>
        <p:spPr>
          <a:xfrm>
            <a:off x="479423" y="5402597"/>
            <a:ext cx="1377315"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2" name="Google Shape;122;p21"/>
          <p:cNvSpPr txBox="1"/>
          <p:nvPr>
            <p:ph idx="7" type="body"/>
          </p:nvPr>
        </p:nvSpPr>
        <p:spPr>
          <a:xfrm>
            <a:off x="2171700" y="4298975"/>
            <a:ext cx="3600450" cy="725612"/>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3" name="Google Shape;123;p21"/>
          <p:cNvSpPr txBox="1"/>
          <p:nvPr>
            <p:ph idx="8" type="body"/>
          </p:nvPr>
        </p:nvSpPr>
        <p:spPr>
          <a:xfrm>
            <a:off x="2171700" y="5419084"/>
            <a:ext cx="3600450" cy="725612"/>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4" name="Google Shape;124;p21"/>
          <p:cNvSpPr txBox="1"/>
          <p:nvPr>
            <p:ph idx="9" type="body"/>
          </p:nvPr>
        </p:nvSpPr>
        <p:spPr>
          <a:xfrm>
            <a:off x="6419851" y="3150329"/>
            <a:ext cx="1302181"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5" name="Google Shape;125;p21"/>
          <p:cNvSpPr txBox="1"/>
          <p:nvPr>
            <p:ph idx="13" type="body"/>
          </p:nvPr>
        </p:nvSpPr>
        <p:spPr>
          <a:xfrm>
            <a:off x="8112127" y="3178867"/>
            <a:ext cx="3600450" cy="725612"/>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6" name="Google Shape;126;p21"/>
          <p:cNvSpPr txBox="1"/>
          <p:nvPr>
            <p:ph idx="14" type="body"/>
          </p:nvPr>
        </p:nvSpPr>
        <p:spPr>
          <a:xfrm>
            <a:off x="6419851" y="4276463"/>
            <a:ext cx="1377315"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7" name="Google Shape;127;p21"/>
          <p:cNvSpPr txBox="1"/>
          <p:nvPr>
            <p:ph idx="15" type="body"/>
          </p:nvPr>
        </p:nvSpPr>
        <p:spPr>
          <a:xfrm>
            <a:off x="6419850" y="5402597"/>
            <a:ext cx="1377315"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8" name="Google Shape;128;p21"/>
          <p:cNvSpPr txBox="1"/>
          <p:nvPr>
            <p:ph idx="16" type="body"/>
          </p:nvPr>
        </p:nvSpPr>
        <p:spPr>
          <a:xfrm>
            <a:off x="8112127" y="4298975"/>
            <a:ext cx="3600450" cy="725612"/>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9" name="Google Shape;129;p21"/>
          <p:cNvSpPr txBox="1"/>
          <p:nvPr>
            <p:ph idx="17" type="body"/>
          </p:nvPr>
        </p:nvSpPr>
        <p:spPr>
          <a:xfrm>
            <a:off x="8112127" y="5419084"/>
            <a:ext cx="3600450" cy="725612"/>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30" name="Google Shape;130;p21"/>
          <p:cNvCxnSpPr/>
          <p:nvPr/>
        </p:nvCxnSpPr>
        <p:spPr>
          <a:xfrm>
            <a:off x="479425" y="4081047"/>
            <a:ext cx="11233152" cy="0"/>
          </a:xfrm>
          <a:prstGeom prst="straightConnector1">
            <a:avLst/>
          </a:prstGeom>
          <a:noFill/>
          <a:ln cap="flat" cmpd="sng" w="12700">
            <a:solidFill>
              <a:srgbClr val="000000"/>
            </a:solidFill>
            <a:prstDash val="solid"/>
            <a:miter lim="800000"/>
            <a:headEnd len="sm" w="sm" type="none"/>
            <a:tailEnd len="sm" w="sm" type="none"/>
          </a:ln>
        </p:spPr>
      </p:cxnSp>
      <p:cxnSp>
        <p:nvCxnSpPr>
          <p:cNvPr id="131" name="Google Shape;131;p21"/>
          <p:cNvCxnSpPr/>
          <p:nvPr/>
        </p:nvCxnSpPr>
        <p:spPr>
          <a:xfrm>
            <a:off x="479425" y="5221490"/>
            <a:ext cx="11233152" cy="0"/>
          </a:xfrm>
          <a:prstGeom prst="straightConnector1">
            <a:avLst/>
          </a:prstGeom>
          <a:noFill/>
          <a:ln cap="flat" cmpd="sng" w="12700">
            <a:solidFill>
              <a:srgbClr val="000000"/>
            </a:solidFill>
            <a:prstDash val="solid"/>
            <a:miter lim="800000"/>
            <a:headEnd len="sm" w="sm" type="none"/>
            <a:tailEnd len="sm" w="sm" type="none"/>
          </a:ln>
        </p:spPr>
      </p:cxnSp>
    </p:spTree>
  </p:cSld>
  <p:clrMapOvr>
    <a:masterClrMapping/>
  </p:clrMapOvr>
  <p:extLst>
    <p:ext uri="{DCECCB84-F9BA-43D5-87BE-67443E8EF086}">
      <p15:sldGuideLst>
        <p15:guide id="1" orient="horz" pos="279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таблица_02">
  <p:cSld name="Слайд_жёлтый_таблица_02">
    <p:spTree>
      <p:nvGrpSpPr>
        <p:cNvPr id="132" name="Shape 132"/>
        <p:cNvGrpSpPr/>
        <p:nvPr/>
      </p:nvGrpSpPr>
      <p:grpSpPr>
        <a:xfrm>
          <a:off x="0" y="0"/>
          <a:ext cx="0" cy="0"/>
          <a:chOff x="0" y="0"/>
          <a:chExt cx="0" cy="0"/>
        </a:xfrm>
      </p:grpSpPr>
      <p:sp>
        <p:nvSpPr>
          <p:cNvPr id="133" name="Google Shape;133;p22"/>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4" name="Google Shape;134;p22"/>
          <p:cNvSpPr/>
          <p:nvPr/>
        </p:nvSpPr>
        <p:spPr>
          <a:xfrm>
            <a:off x="7280455" y="-312420"/>
            <a:ext cx="2583986" cy="215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aphicFrame>
        <p:nvGraphicFramePr>
          <p:cNvPr id="135" name="Google Shape;135;p22"/>
          <p:cNvGraphicFramePr/>
          <p:nvPr/>
        </p:nvGraphicFramePr>
        <p:xfrm>
          <a:off x="479425" y="2365643"/>
          <a:ext cx="3000000" cy="3000000"/>
        </p:xfrm>
        <a:graphic>
          <a:graphicData uri="http://schemas.openxmlformats.org/drawingml/2006/table">
            <a:tbl>
              <a:tblPr bandRow="1" firstRow="1">
                <a:noFill/>
                <a:tableStyleId>{7F694DDD-A737-43C7-8904-1A305E28D81F}</a:tableStyleId>
              </a:tblPr>
              <a:tblGrid>
                <a:gridCol w="5616575"/>
                <a:gridCol w="1910075"/>
                <a:gridCol w="1915150"/>
                <a:gridCol w="1791325"/>
              </a:tblGrid>
              <a:tr h="645400">
                <a:tc>
                  <a:txBody>
                    <a:bodyPr/>
                    <a:lstStyle/>
                    <a:p>
                      <a:pPr indent="0" lvl="0" marL="0" marR="0" rtl="0" algn="l">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ru-RU" sz="1800">
                          <a:solidFill>
                            <a:schemeClr val="accent1"/>
                          </a:solidFill>
                        </a:rPr>
                        <a:t>Название</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800"/>
                        <a:buFont typeface="Arial"/>
                        <a:buNone/>
                      </a:pPr>
                      <a:r>
                        <a:rPr b="0" i="0" lang="ru-RU" sz="1800" u="none" cap="none" strike="noStrike">
                          <a:solidFill>
                            <a:schemeClr val="accent1"/>
                          </a:solidFill>
                          <a:latin typeface="Arial"/>
                          <a:ea typeface="Arial"/>
                          <a:cs typeface="Arial"/>
                          <a:sym typeface="Arial"/>
                        </a:rPr>
                        <a:t>Название</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800"/>
                        <a:buFont typeface="Arial"/>
                        <a:buNone/>
                      </a:pPr>
                      <a:r>
                        <a:rPr b="0" i="0" lang="ru-RU" sz="1800" u="none" cap="none" strike="noStrike">
                          <a:solidFill>
                            <a:schemeClr val="accent1"/>
                          </a:solidFill>
                          <a:latin typeface="Arial"/>
                          <a:ea typeface="Arial"/>
                          <a:cs typeface="Arial"/>
                          <a:sym typeface="Arial"/>
                        </a:rPr>
                        <a:t>Название</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spcBef>
                          <a:spcPts val="0"/>
                        </a:spcBef>
                        <a:spcAft>
                          <a:spcPts val="0"/>
                        </a:spcAft>
                        <a:buNone/>
                      </a:pPr>
                      <a:r>
                        <a:rPr lang="ru-RU" sz="1800">
                          <a:solidFill>
                            <a:schemeClr val="accent1"/>
                          </a:solidFill>
                        </a:rPr>
                        <a:t>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3600">
                          <a:solidFill>
                            <a:schemeClr val="accent1"/>
                          </a:solidFill>
                        </a:rPr>
                        <a:t>•</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lnSpc>
                          <a:spcPct val="100000"/>
                        </a:lnSpc>
                        <a:spcBef>
                          <a:spcPts val="0"/>
                        </a:spcBef>
                        <a:spcAft>
                          <a:spcPts val="0"/>
                        </a:spcAft>
                        <a:buClr>
                          <a:schemeClr val="accent1"/>
                        </a:buClr>
                        <a:buSzPts val="1800"/>
                        <a:buFont typeface="Arial"/>
                        <a:buNone/>
                      </a:pPr>
                      <a:r>
                        <a:rPr lang="ru-RU" sz="1800">
                          <a:solidFill>
                            <a:schemeClr val="accent1"/>
                          </a:solidFill>
                        </a:rPr>
                        <a:t>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3600"/>
                        <a:buFont typeface="Arial"/>
                        <a:buNone/>
                      </a:pPr>
                      <a:r>
                        <a:rPr b="0" i="0" lang="ru-RU" sz="3600" u="none" cap="none" strike="noStrike">
                          <a:solidFill>
                            <a:schemeClr val="accen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lnSpc>
                          <a:spcPct val="100000"/>
                        </a:lnSpc>
                        <a:spcBef>
                          <a:spcPts val="0"/>
                        </a:spcBef>
                        <a:spcAft>
                          <a:spcPts val="0"/>
                        </a:spcAft>
                        <a:buClr>
                          <a:schemeClr val="accent1"/>
                        </a:buClr>
                        <a:buSzPts val="1800"/>
                        <a:buFont typeface="Arial"/>
                        <a:buNone/>
                      </a:pPr>
                      <a:r>
                        <a:rPr lang="ru-RU" sz="1800">
                          <a:solidFill>
                            <a:schemeClr val="accent1"/>
                          </a:solidFill>
                        </a:rPr>
                        <a:t>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lnSpc>
                          <a:spcPct val="100000"/>
                        </a:lnSpc>
                        <a:spcBef>
                          <a:spcPts val="0"/>
                        </a:spcBef>
                        <a:spcAft>
                          <a:spcPts val="0"/>
                        </a:spcAft>
                        <a:buClr>
                          <a:schemeClr val="accent1"/>
                        </a:buClr>
                        <a:buSzPts val="1800"/>
                        <a:buFont typeface="Arial"/>
                        <a:buNone/>
                      </a:pPr>
                      <a:r>
                        <a:rPr lang="ru-RU" sz="1800">
                          <a:solidFill>
                            <a:schemeClr val="accent1"/>
                          </a:solidFill>
                        </a:rPr>
                        <a:t>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36" name="Google Shape;136;p22"/>
          <p:cNvSpPr txBox="1"/>
          <p:nvPr>
            <p:ph idx="2" type="body"/>
          </p:nvPr>
        </p:nvSpPr>
        <p:spPr>
          <a:xfrm>
            <a:off x="479425" y="6012418"/>
            <a:ext cx="7773772" cy="369332"/>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795">
          <p15:clr>
            <a:srgbClr val="FBAE40"/>
          </p15:clr>
        </p15:guide>
        <p15:guide id="2" pos="6244">
          <p15:clr>
            <a:srgbClr val="FBAE40"/>
          </p15:clr>
        </p15:guide>
        <p15:guide id="3" pos="5042">
          <p15:clr>
            <a:srgbClr val="FBAE40"/>
          </p15:clr>
        </p15:guide>
        <p15:guide id="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инфографика_01">
  <p:cSld name="Слайд_жёлтый_инфографика_01">
    <p:spTree>
      <p:nvGrpSpPr>
        <p:cNvPr id="137" name="Shape 137"/>
        <p:cNvGrpSpPr/>
        <p:nvPr/>
      </p:nvGrpSpPr>
      <p:grpSpPr>
        <a:xfrm>
          <a:off x="0" y="0"/>
          <a:ext cx="0" cy="0"/>
          <a:chOff x="0" y="0"/>
          <a:chExt cx="0" cy="0"/>
        </a:xfrm>
      </p:grpSpPr>
      <p:sp>
        <p:nvSpPr>
          <p:cNvPr id="138" name="Google Shape;138;p23"/>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9" name="Google Shape;139;p23"/>
          <p:cNvSpPr/>
          <p:nvPr/>
        </p:nvSpPr>
        <p:spPr>
          <a:xfrm>
            <a:off x="7791682" y="-314091"/>
            <a:ext cx="2583986" cy="215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0" name="Google Shape;140;p23"/>
          <p:cNvSpPr txBox="1"/>
          <p:nvPr>
            <p:ph idx="2" type="body"/>
          </p:nvPr>
        </p:nvSpPr>
        <p:spPr>
          <a:xfrm>
            <a:off x="479424" y="1930539"/>
            <a:ext cx="5508626" cy="3323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1" name="Google Shape;141;p23"/>
          <p:cNvSpPr txBox="1"/>
          <p:nvPr>
            <p:ph idx="3" type="body"/>
          </p:nvPr>
        </p:nvSpPr>
        <p:spPr>
          <a:xfrm>
            <a:off x="479426" y="6038722"/>
            <a:ext cx="3600449" cy="343028"/>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2" name="Google Shape;142;p23"/>
          <p:cNvSpPr txBox="1"/>
          <p:nvPr>
            <p:ph idx="4" type="body"/>
          </p:nvPr>
        </p:nvSpPr>
        <p:spPr>
          <a:xfrm>
            <a:off x="479424" y="4922576"/>
            <a:ext cx="2628901" cy="900246"/>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6500"/>
              <a:buFont typeface="Arial"/>
              <a:buNone/>
              <a:defRPr b="0" i="0" sz="6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43" name="Google Shape;143;p23"/>
          <p:cNvPicPr preferRelativeResize="0"/>
          <p:nvPr/>
        </p:nvPicPr>
        <p:blipFill rotWithShape="1">
          <a:blip r:embed="rId2">
            <a:alphaModFix/>
          </a:blip>
          <a:srcRect b="0" l="0" r="0" t="0"/>
          <a:stretch/>
        </p:blipFill>
        <p:spPr>
          <a:xfrm>
            <a:off x="6203952" y="1993497"/>
            <a:ext cx="5606813" cy="4504854"/>
          </a:xfrm>
          <a:prstGeom prst="rect">
            <a:avLst/>
          </a:prstGeom>
          <a:noFill/>
          <a:ln>
            <a:noFill/>
          </a:ln>
        </p:spPr>
      </p:pic>
    </p:spTree>
  </p:cSld>
  <p:clrMapOvr>
    <a:masterClrMapping/>
  </p:clrMapOvr>
  <p:extLst>
    <p:ext uri="{DCECCB84-F9BA-43D5-87BE-67443E8EF086}">
      <p15:sldGuideLst>
        <p15:guide id="1" orient="horz" pos="2795">
          <p15:clr>
            <a:srgbClr val="FBAE40"/>
          </p15:clr>
        </p15:guide>
        <p15:guide id="2" pos="6244">
          <p15:clr>
            <a:srgbClr val="FBAE40"/>
          </p15:clr>
        </p15:guide>
        <p15:guide id="3" pos="5042">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полос_текстовый">
  <p:cSld name="12 полос_текстовый">
    <p:spTree>
      <p:nvGrpSpPr>
        <p:cNvPr id="13" name="Shape 13"/>
        <p:cNvGrpSpPr/>
        <p:nvPr/>
      </p:nvGrpSpPr>
      <p:grpSpPr>
        <a:xfrm>
          <a:off x="0" y="0"/>
          <a:ext cx="0" cy="0"/>
          <a:chOff x="0" y="0"/>
          <a:chExt cx="0" cy="0"/>
        </a:xfrm>
      </p:grpSpPr>
      <p:sp>
        <p:nvSpPr>
          <p:cNvPr id="14" name="Google Shape;14;p3"/>
          <p:cNvSpPr txBox="1"/>
          <p:nvPr>
            <p:ph idx="1" type="body"/>
          </p:nvPr>
        </p:nvSpPr>
        <p:spPr>
          <a:xfrm>
            <a:off x="479424" y="353402"/>
            <a:ext cx="648017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5" name="Google Shape;15;p3"/>
          <p:cNvPicPr preferRelativeResize="0"/>
          <p:nvPr/>
        </p:nvPicPr>
        <p:blipFill rotWithShape="1">
          <a:blip r:embed="rId2">
            <a:alphaModFix/>
          </a:blip>
          <a:srcRect b="0" l="0" r="0" t="0"/>
          <a:stretch/>
        </p:blipFill>
        <p:spPr>
          <a:xfrm>
            <a:off x="10414000" y="476250"/>
            <a:ext cx="1298575" cy="803879"/>
          </a:xfrm>
          <a:prstGeom prst="rect">
            <a:avLst/>
          </a:prstGeom>
          <a:noFill/>
          <a:ln>
            <a:noFill/>
          </a:ln>
        </p:spPr>
      </p:pic>
    </p:spTree>
  </p:cSld>
  <p:clrMapOvr>
    <a:masterClrMapping/>
  </p:clrMapOvr>
  <p:extLst>
    <p:ext uri="{DCECCB84-F9BA-43D5-87BE-67443E8EF086}">
      <p15:sldGuideLst>
        <p15:guide id="1" orient="horz" pos="1752">
          <p15:clr>
            <a:srgbClr val="FBAE40"/>
          </p15:clr>
        </p15:guide>
        <p15:guide id="2" orient="horz" pos="159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жёлтый__инфографика_02">
  <p:cSld name="Слайд_жёлтый__инфографика_02">
    <p:spTree>
      <p:nvGrpSpPr>
        <p:cNvPr id="144" name="Shape 144"/>
        <p:cNvGrpSpPr/>
        <p:nvPr/>
      </p:nvGrpSpPr>
      <p:grpSpPr>
        <a:xfrm>
          <a:off x="0" y="0"/>
          <a:ext cx="0" cy="0"/>
          <a:chOff x="0" y="0"/>
          <a:chExt cx="0" cy="0"/>
        </a:xfrm>
      </p:grpSpPr>
      <p:sp>
        <p:nvSpPr>
          <p:cNvPr id="145" name="Google Shape;145;p24"/>
          <p:cNvSpPr txBox="1"/>
          <p:nvPr>
            <p:ph idx="1" type="body"/>
          </p:nvPr>
        </p:nvSpPr>
        <p:spPr>
          <a:xfrm>
            <a:off x="479424" y="353402"/>
            <a:ext cx="6480176" cy="1523494"/>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6" name="Google Shape;146;p24"/>
          <p:cNvSpPr txBox="1"/>
          <p:nvPr>
            <p:ph idx="2" type="body"/>
          </p:nvPr>
        </p:nvSpPr>
        <p:spPr>
          <a:xfrm>
            <a:off x="479427" y="4127976"/>
            <a:ext cx="1692273" cy="53607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7" name="Google Shape;147;p24"/>
          <p:cNvSpPr txBox="1"/>
          <p:nvPr>
            <p:ph idx="3" type="body"/>
          </p:nvPr>
        </p:nvSpPr>
        <p:spPr>
          <a:xfrm>
            <a:off x="479424" y="3301810"/>
            <a:ext cx="1302181"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8" name="Google Shape;148;p24"/>
          <p:cNvSpPr txBox="1"/>
          <p:nvPr>
            <p:ph idx="4" type="body"/>
          </p:nvPr>
        </p:nvSpPr>
        <p:spPr>
          <a:xfrm>
            <a:off x="2404998" y="4133015"/>
            <a:ext cx="1692273" cy="53607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9" name="Google Shape;149;p24"/>
          <p:cNvSpPr txBox="1"/>
          <p:nvPr>
            <p:ph idx="5" type="body"/>
          </p:nvPr>
        </p:nvSpPr>
        <p:spPr>
          <a:xfrm>
            <a:off x="2404995" y="3306849"/>
            <a:ext cx="1302181"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0" name="Google Shape;150;p24"/>
          <p:cNvSpPr txBox="1"/>
          <p:nvPr>
            <p:ph idx="6" type="body"/>
          </p:nvPr>
        </p:nvSpPr>
        <p:spPr>
          <a:xfrm>
            <a:off x="2383542" y="5845672"/>
            <a:ext cx="1692273" cy="53607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1" name="Google Shape;151;p24"/>
          <p:cNvSpPr txBox="1"/>
          <p:nvPr>
            <p:ph idx="7" type="body"/>
          </p:nvPr>
        </p:nvSpPr>
        <p:spPr>
          <a:xfrm>
            <a:off x="479427" y="5845672"/>
            <a:ext cx="1692273" cy="53607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2" name="Google Shape;152;p24"/>
          <p:cNvSpPr txBox="1"/>
          <p:nvPr>
            <p:ph idx="8" type="body"/>
          </p:nvPr>
        </p:nvSpPr>
        <p:spPr>
          <a:xfrm>
            <a:off x="479424" y="5019506"/>
            <a:ext cx="1302181" cy="761747"/>
          </a:xfrm>
          <a:prstGeom prst="rect">
            <a:avLst/>
          </a:prstGeom>
          <a:noFill/>
          <a:ln>
            <a:noFill/>
          </a:ln>
        </p:spPr>
        <p:txBody>
          <a:bodyPr anchorCtr="0" anchor="ctr" bIns="0" lIns="0" spcFirstLastPara="1" rIns="0" wrap="square" tIns="0">
            <a:spAutoFit/>
          </a:bodyPr>
          <a:lstStyle>
            <a:lvl1pPr indent="-228600" lvl="0" marL="457200" marR="0" rtl="0" algn="l">
              <a:lnSpc>
                <a:spcPct val="90000"/>
              </a:lnSpc>
              <a:spcBef>
                <a:spcPts val="1000"/>
              </a:spcBef>
              <a:spcAft>
                <a:spcPts val="0"/>
              </a:spcAft>
              <a:buClr>
                <a:schemeClr val="accent1"/>
              </a:buClr>
              <a:buSzPts val="5500"/>
              <a:buFont typeface="Arial"/>
              <a:buNone/>
              <a:defRPr b="0" i="0" sz="5500" u="none" cap="none" strike="noStrike">
                <a:solidFill>
                  <a:schemeClr val="accen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53" name="Google Shape;153;p24"/>
          <p:cNvPicPr preferRelativeResize="0"/>
          <p:nvPr/>
        </p:nvPicPr>
        <p:blipFill rotWithShape="1">
          <a:blip r:embed="rId2">
            <a:alphaModFix/>
          </a:blip>
          <a:srcRect b="0" l="0" r="0" t="0"/>
          <a:stretch/>
        </p:blipFill>
        <p:spPr>
          <a:xfrm>
            <a:off x="5478387" y="1115149"/>
            <a:ext cx="5428040" cy="5418667"/>
          </a:xfrm>
          <a:prstGeom prst="rect">
            <a:avLst/>
          </a:prstGeom>
          <a:noFill/>
          <a:ln>
            <a:noFill/>
          </a:ln>
        </p:spPr>
      </p:pic>
      <p:grpSp>
        <p:nvGrpSpPr>
          <p:cNvPr id="154" name="Google Shape;154;p24"/>
          <p:cNvGrpSpPr/>
          <p:nvPr/>
        </p:nvGrpSpPr>
        <p:grpSpPr>
          <a:xfrm>
            <a:off x="2404995" y="5019506"/>
            <a:ext cx="674712" cy="674712"/>
            <a:chOff x="2404995" y="4806172"/>
            <a:chExt cx="1226297" cy="1226297"/>
          </a:xfrm>
        </p:grpSpPr>
        <p:sp>
          <p:nvSpPr>
            <p:cNvPr id="155" name="Google Shape;155;p24"/>
            <p:cNvSpPr/>
            <p:nvPr/>
          </p:nvSpPr>
          <p:spPr>
            <a:xfrm>
              <a:off x="2404995" y="4806172"/>
              <a:ext cx="1226297" cy="1226297"/>
            </a:xfrm>
            <a:prstGeom prst="ellipse">
              <a:avLst/>
            </a:prstGeom>
            <a:noFill/>
            <a:ln cap="flat" cmpd="sng" w="508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56" name="Google Shape;156;p24"/>
            <p:cNvCxnSpPr/>
            <p:nvPr/>
          </p:nvCxnSpPr>
          <p:spPr>
            <a:xfrm>
              <a:off x="2640984" y="5419320"/>
              <a:ext cx="821690" cy="0"/>
            </a:xfrm>
            <a:prstGeom prst="straightConnector1">
              <a:avLst/>
            </a:prstGeom>
            <a:noFill/>
            <a:ln cap="flat" cmpd="sng" w="50800">
              <a:solidFill>
                <a:schemeClr val="accent1"/>
              </a:solidFill>
              <a:prstDash val="solid"/>
              <a:miter lim="800000"/>
              <a:headEnd len="sm" w="sm" type="none"/>
              <a:tailEnd len="med" w="med" type="stealth"/>
            </a:ln>
          </p:spPr>
        </p:cxnSp>
      </p:grpSp>
      <p:sp>
        <p:nvSpPr>
          <p:cNvPr id="157" name="Google Shape;157;p24"/>
          <p:cNvSpPr txBox="1"/>
          <p:nvPr/>
        </p:nvSpPr>
        <p:spPr>
          <a:xfrm>
            <a:off x="5990015" y="3964531"/>
            <a:ext cx="1906210"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2"/>
              </a:buClr>
              <a:buSzPts val="1600"/>
              <a:buFont typeface="Arial"/>
              <a:buNone/>
            </a:pPr>
            <a:r>
              <a:rPr b="1" i="0" lang="ru-RU" sz="1600" u="none" cap="none" strike="noStrike">
                <a:solidFill>
                  <a:schemeClr val="lt2"/>
                </a:solidFill>
                <a:latin typeface="Arial"/>
                <a:ea typeface="Arial"/>
                <a:cs typeface="Arial"/>
                <a:sym typeface="Arial"/>
              </a:rPr>
              <a:t>16 pt, заголовок пай-чарта</a:t>
            </a:r>
            <a:endParaRPr/>
          </a:p>
        </p:txBody>
      </p:sp>
      <p:sp>
        <p:nvSpPr>
          <p:cNvPr id="158" name="Google Shape;158;p24"/>
          <p:cNvSpPr txBox="1"/>
          <p:nvPr/>
        </p:nvSpPr>
        <p:spPr>
          <a:xfrm>
            <a:off x="8668619" y="3429000"/>
            <a:ext cx="1906210"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16 pt, заголовок пай-чарта</a:t>
            </a:r>
            <a:endParaRPr/>
          </a:p>
        </p:txBody>
      </p:sp>
      <p:sp>
        <p:nvSpPr>
          <p:cNvPr id="159" name="Google Shape;159;p24"/>
          <p:cNvSpPr txBox="1"/>
          <p:nvPr/>
        </p:nvSpPr>
        <p:spPr>
          <a:xfrm>
            <a:off x="8416240" y="4985721"/>
            <a:ext cx="1495878" cy="7571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16 pt, заголовок пай-чарта</a:t>
            </a:r>
            <a:endParaRPr/>
          </a:p>
        </p:txBody>
      </p:sp>
      <p:sp>
        <p:nvSpPr>
          <p:cNvPr id="160" name="Google Shape;160;p24"/>
          <p:cNvSpPr/>
          <p:nvPr/>
        </p:nvSpPr>
        <p:spPr>
          <a:xfrm>
            <a:off x="6105856" y="3447104"/>
            <a:ext cx="493628" cy="471158"/>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Arial"/>
              <a:ea typeface="Arial"/>
              <a:cs typeface="Arial"/>
              <a:sym typeface="Arial"/>
            </a:endParaRPr>
          </a:p>
        </p:txBody>
      </p:sp>
      <p:sp>
        <p:nvSpPr>
          <p:cNvPr id="161" name="Google Shape;161;p24"/>
          <p:cNvSpPr/>
          <p:nvPr/>
        </p:nvSpPr>
        <p:spPr>
          <a:xfrm>
            <a:off x="8767880" y="2946055"/>
            <a:ext cx="468862" cy="46886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2" name="Google Shape;162;p24"/>
          <p:cNvSpPr/>
          <p:nvPr/>
        </p:nvSpPr>
        <p:spPr>
          <a:xfrm rot="10800000">
            <a:off x="8475424" y="4555310"/>
            <a:ext cx="473668" cy="416027"/>
          </a:xfrm>
          <a:custGeom>
            <a:rect b="b" l="l" r="r" t="t"/>
            <a:pathLst>
              <a:path extrusionOk="0" h="1439821" w="1639310">
                <a:moveTo>
                  <a:pt x="820290" y="0"/>
                </a:moveTo>
                <a:cubicBezTo>
                  <a:pt x="861268" y="0"/>
                  <a:pt x="896427" y="24914"/>
                  <a:pt x="911445" y="60422"/>
                </a:cubicBezTo>
                <a:lnTo>
                  <a:pt x="912188" y="64098"/>
                </a:lnTo>
                <a:lnTo>
                  <a:pt x="1623352" y="1290244"/>
                </a:lnTo>
                <a:lnTo>
                  <a:pt x="1631536" y="1302382"/>
                </a:lnTo>
                <a:cubicBezTo>
                  <a:pt x="1636542" y="1314218"/>
                  <a:pt x="1639310" y="1327231"/>
                  <a:pt x="1639310" y="1340890"/>
                </a:cubicBezTo>
                <a:cubicBezTo>
                  <a:pt x="1639310" y="1381869"/>
                  <a:pt x="1614396" y="1417027"/>
                  <a:pt x="1578888" y="1432046"/>
                </a:cubicBezTo>
                <a:lnTo>
                  <a:pt x="1544098" y="1439069"/>
                </a:lnTo>
                <a:lnTo>
                  <a:pt x="1544087" y="1439820"/>
                </a:lnTo>
                <a:lnTo>
                  <a:pt x="1540380" y="1439820"/>
                </a:lnTo>
                <a:lnTo>
                  <a:pt x="98935" y="1439820"/>
                </a:lnTo>
                <a:lnTo>
                  <a:pt x="98930" y="1439821"/>
                </a:lnTo>
                <a:lnTo>
                  <a:pt x="98925" y="1439820"/>
                </a:lnTo>
                <a:lnTo>
                  <a:pt x="98199" y="1439820"/>
                </a:lnTo>
                <a:lnTo>
                  <a:pt x="98193" y="1439672"/>
                </a:lnTo>
                <a:lnTo>
                  <a:pt x="60422" y="1432047"/>
                </a:lnTo>
                <a:cubicBezTo>
                  <a:pt x="24914" y="1417029"/>
                  <a:pt x="0" y="1381870"/>
                  <a:pt x="0" y="1340891"/>
                </a:cubicBezTo>
                <a:cubicBezTo>
                  <a:pt x="0" y="1327232"/>
                  <a:pt x="2768" y="1314219"/>
                  <a:pt x="7774" y="1302383"/>
                </a:cubicBezTo>
                <a:lnTo>
                  <a:pt x="18010" y="1287200"/>
                </a:lnTo>
                <a:lnTo>
                  <a:pt x="728916" y="61501"/>
                </a:lnTo>
                <a:lnTo>
                  <a:pt x="729134" y="60422"/>
                </a:lnTo>
                <a:lnTo>
                  <a:pt x="732056" y="56088"/>
                </a:lnTo>
                <a:lnTo>
                  <a:pt x="734527" y="51828"/>
                </a:lnTo>
                <a:lnTo>
                  <a:pt x="734805" y="52010"/>
                </a:lnTo>
                <a:lnTo>
                  <a:pt x="750336" y="28976"/>
                </a:lnTo>
                <a:cubicBezTo>
                  <a:pt x="768238" y="11073"/>
                  <a:pt x="792971" y="0"/>
                  <a:pt x="82029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795">
          <p15:clr>
            <a:srgbClr val="FBAE40"/>
          </p15:clr>
        </p15:guide>
        <p15:guide id="2" pos="6244">
          <p15:clr>
            <a:srgbClr val="FBAE40"/>
          </p15:clr>
        </p15:guide>
        <p15:guide id="3" pos="5042">
          <p15:clr>
            <a:srgbClr val="FBAE40"/>
          </p15:clr>
        </p15:guide>
        <p15:guide id="4"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зелёный">
  <p:cSld name="Слайд_зелёный">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blip>
          <a:srcRect b="0" l="0" r="0" t="0"/>
          <a:stretch/>
        </p:blipFill>
        <p:spPr>
          <a:xfrm>
            <a:off x="0" y="2066246"/>
            <a:ext cx="12191999" cy="4791754"/>
          </a:xfrm>
          <a:prstGeom prst="rect">
            <a:avLst/>
          </a:prstGeom>
          <a:noFill/>
          <a:ln>
            <a:noFill/>
          </a:ln>
        </p:spPr>
      </p:pic>
    </p:spTree>
  </p:cSld>
  <p:clrMapOvr>
    <a:masterClrMapping/>
  </p:clrMapOvr>
  <p:extLst>
    <p:ext uri="{DCECCB84-F9BA-43D5-87BE-67443E8EF086}">
      <p15:sldGuideLst>
        <p15:guide id="1" orient="horz" pos="2795">
          <p15:clr>
            <a:srgbClr val="FBAE40"/>
          </p15:clr>
        </p15:guide>
        <p15:guide id="2" pos="6244">
          <p15:clr>
            <a:srgbClr val="FBAE40"/>
          </p15:clr>
        </p15:guide>
        <p15:guide id="3" pos="5042">
          <p15:clr>
            <a:srgbClr val="FBAE40"/>
          </p15:clr>
        </p15:guide>
        <p15:guide id="4"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лайд_синий">
  <p:cSld name="Слайд_синий">
    <p:spTree>
      <p:nvGrpSpPr>
        <p:cNvPr id="167" name="Shape 167"/>
        <p:cNvGrpSpPr/>
        <p:nvPr/>
      </p:nvGrpSpPr>
      <p:grpSpPr>
        <a:xfrm>
          <a:off x="0" y="0"/>
          <a:ext cx="0" cy="0"/>
          <a:chOff x="0" y="0"/>
          <a:chExt cx="0" cy="0"/>
        </a:xfrm>
      </p:grpSpPr>
      <p:pic>
        <p:nvPicPr>
          <p:cNvPr id="168" name="Google Shape;168;p27"/>
          <p:cNvPicPr preferRelativeResize="0"/>
          <p:nvPr/>
        </p:nvPicPr>
        <p:blipFill rotWithShape="1">
          <a:blip r:embed="rId2">
            <a:alphaModFix/>
          </a:blip>
          <a:srcRect b="0" l="0" r="0" t="0"/>
          <a:stretch/>
        </p:blipFill>
        <p:spPr>
          <a:xfrm>
            <a:off x="0" y="2066246"/>
            <a:ext cx="12191999" cy="4791753"/>
          </a:xfrm>
          <a:prstGeom prst="rect">
            <a:avLst/>
          </a:prstGeom>
          <a:noFill/>
          <a:ln>
            <a:noFill/>
          </a:ln>
        </p:spPr>
      </p:pic>
    </p:spTree>
  </p:cSld>
  <p:clrMapOvr>
    <a:masterClrMapping/>
  </p:clrMapOvr>
  <p:extLst>
    <p:ext uri="{DCECCB84-F9BA-43D5-87BE-67443E8EF086}">
      <p15:sldGuideLst>
        <p15:guide id="1" orient="horz" pos="2795">
          <p15:clr>
            <a:srgbClr val="FBAE40"/>
          </p15:clr>
        </p15:guide>
        <p15:guide id="2" pos="6244">
          <p15:clr>
            <a:srgbClr val="FBAE40"/>
          </p15:clr>
        </p15:guide>
        <p15:guide id="3" pos="5042">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ложка_90pt">
  <p:cSld name="Обложка_90pt">
    <p:spTree>
      <p:nvGrpSpPr>
        <p:cNvPr id="17" name="Shape 17"/>
        <p:cNvGrpSpPr/>
        <p:nvPr/>
      </p:nvGrpSpPr>
      <p:grpSpPr>
        <a:xfrm>
          <a:off x="0" y="0"/>
          <a:ext cx="0" cy="0"/>
          <a:chOff x="0" y="0"/>
          <a:chExt cx="0" cy="0"/>
        </a:xfrm>
      </p:grpSpPr>
      <p:pic>
        <p:nvPicPr>
          <p:cNvPr id="18" name="Google Shape;18;p5"/>
          <p:cNvPicPr preferRelativeResize="0"/>
          <p:nvPr/>
        </p:nvPicPr>
        <p:blipFill rotWithShape="1">
          <a:blip r:embed="rId2">
            <a:alphaModFix/>
          </a:blip>
          <a:srcRect b="0" l="0" r="0" t="0"/>
          <a:stretch/>
        </p:blipFill>
        <p:spPr>
          <a:xfrm>
            <a:off x="0" y="0"/>
            <a:ext cx="12211050" cy="6909636"/>
          </a:xfrm>
          <a:prstGeom prst="rect">
            <a:avLst/>
          </a:prstGeom>
          <a:noFill/>
          <a:ln>
            <a:noFill/>
          </a:ln>
        </p:spPr>
      </p:pic>
      <p:sp>
        <p:nvSpPr>
          <p:cNvPr id="19" name="Google Shape;19;p5"/>
          <p:cNvSpPr txBox="1"/>
          <p:nvPr>
            <p:ph type="ctrTitle"/>
          </p:nvPr>
        </p:nvSpPr>
        <p:spPr>
          <a:xfrm>
            <a:off x="5267324" y="4136410"/>
            <a:ext cx="6445251" cy="249299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lt1"/>
              </a:buClr>
              <a:buSzPts val="9000"/>
              <a:buFont typeface="Bebas Neue"/>
              <a:buNone/>
              <a:defRPr b="0" i="0" sz="9000" u="none" cap="none" strike="noStrik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 name="Google Shape;20;p5"/>
          <p:cNvPicPr preferRelativeResize="0"/>
          <p:nvPr/>
        </p:nvPicPr>
        <p:blipFill rotWithShape="1">
          <a:blip r:embed="rId3">
            <a:alphaModFix/>
          </a:blip>
          <a:srcRect b="0" l="0" r="0" t="0"/>
          <a:stretch/>
        </p:blipFill>
        <p:spPr>
          <a:xfrm>
            <a:off x="479425" y="5334152"/>
            <a:ext cx="1692275" cy="10475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ложка_80pt">
  <p:cSld name="Обложка_80pt">
    <p:spTree>
      <p:nvGrpSpPr>
        <p:cNvPr id="21" name="Shape 21"/>
        <p:cNvGrpSpPr/>
        <p:nvPr/>
      </p:nvGrpSpPr>
      <p:grpSpPr>
        <a:xfrm>
          <a:off x="0" y="0"/>
          <a:ext cx="0" cy="0"/>
          <a:chOff x="0" y="0"/>
          <a:chExt cx="0" cy="0"/>
        </a:xfrm>
      </p:grpSpPr>
      <p:pic>
        <p:nvPicPr>
          <p:cNvPr id="22" name="Google Shape;22;p6"/>
          <p:cNvPicPr preferRelativeResize="0"/>
          <p:nvPr/>
        </p:nvPicPr>
        <p:blipFill rotWithShape="1">
          <a:blip r:embed="rId2">
            <a:alphaModFix/>
          </a:blip>
          <a:srcRect b="0" l="0" r="0" t="0"/>
          <a:stretch/>
        </p:blipFill>
        <p:spPr>
          <a:xfrm>
            <a:off x="0" y="0"/>
            <a:ext cx="12211050" cy="6909636"/>
          </a:xfrm>
          <a:prstGeom prst="rect">
            <a:avLst/>
          </a:prstGeom>
          <a:noFill/>
          <a:ln>
            <a:noFill/>
          </a:ln>
        </p:spPr>
      </p:pic>
      <p:pic>
        <p:nvPicPr>
          <p:cNvPr id="23" name="Google Shape;23;p6"/>
          <p:cNvPicPr preferRelativeResize="0"/>
          <p:nvPr/>
        </p:nvPicPr>
        <p:blipFill rotWithShape="1">
          <a:blip r:embed="rId3">
            <a:alphaModFix/>
          </a:blip>
          <a:srcRect b="0" l="0" r="0" t="0"/>
          <a:stretch/>
        </p:blipFill>
        <p:spPr>
          <a:xfrm>
            <a:off x="479425" y="476250"/>
            <a:ext cx="1332949" cy="825158"/>
          </a:xfrm>
          <a:prstGeom prst="rect">
            <a:avLst/>
          </a:prstGeom>
          <a:noFill/>
          <a:ln>
            <a:noFill/>
          </a:ln>
        </p:spPr>
      </p:pic>
      <p:sp>
        <p:nvSpPr>
          <p:cNvPr id="24" name="Google Shape;24;p6"/>
          <p:cNvSpPr txBox="1"/>
          <p:nvPr>
            <p:ph idx="1" type="body"/>
          </p:nvPr>
        </p:nvSpPr>
        <p:spPr>
          <a:xfrm>
            <a:off x="3179763" y="2416072"/>
            <a:ext cx="5688012" cy="1038746"/>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lt1"/>
              </a:buClr>
              <a:buSzPts val="8000"/>
              <a:buFont typeface="Arial"/>
              <a:buNone/>
              <a:defRPr b="0" i="0" sz="80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 name="Google Shape;25;p6"/>
          <p:cNvSpPr txBox="1"/>
          <p:nvPr>
            <p:ph idx="2" type="body"/>
          </p:nvPr>
        </p:nvSpPr>
        <p:spPr>
          <a:xfrm>
            <a:off x="3324226" y="3454818"/>
            <a:ext cx="5759449" cy="1038746"/>
          </a:xfrm>
          <a:prstGeom prst="rect">
            <a:avLst/>
          </a:prstGeom>
          <a:noFill/>
          <a:ln>
            <a:noFill/>
          </a:ln>
        </p:spPr>
        <p:txBody>
          <a:bodyPr anchorCtr="0" anchor="t" bIns="0" lIns="0" spcFirstLastPara="1" rIns="0" wrap="square" tIns="0">
            <a:noAutofit/>
          </a:bodyPr>
          <a:lstStyle>
            <a:lvl1pPr indent="-228600" lvl="0" marL="457200" marR="0" rtl="0" algn="r">
              <a:lnSpc>
                <a:spcPct val="90000"/>
              </a:lnSpc>
              <a:spcBef>
                <a:spcPts val="1000"/>
              </a:spcBef>
              <a:spcAft>
                <a:spcPts val="0"/>
              </a:spcAft>
              <a:buClr>
                <a:schemeClr val="lt1"/>
              </a:buClr>
              <a:buSzPts val="8000"/>
              <a:buFont typeface="Arial"/>
              <a:buNone/>
              <a:defRPr b="0" i="0" sz="80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6"/>
          <p:cNvSpPr txBox="1"/>
          <p:nvPr>
            <p:ph idx="3" type="body"/>
          </p:nvPr>
        </p:nvSpPr>
        <p:spPr>
          <a:xfrm>
            <a:off x="3324225" y="5273754"/>
            <a:ext cx="5543550" cy="1107996"/>
          </a:xfrm>
          <a:prstGeom prst="rect">
            <a:avLst/>
          </a:prstGeom>
          <a:noFill/>
          <a:ln>
            <a:noFill/>
          </a:ln>
        </p:spPr>
        <p:txBody>
          <a:bodyPr anchorCtr="0" anchor="b" bIns="0" lIns="0" spcFirstLastPara="1" rIns="0" wrap="square" tIns="0">
            <a:noAutofit/>
          </a:bodyPr>
          <a:lstStyle>
            <a:lvl1pPr indent="-228600" lvl="0" marL="457200" marR="0" rtl="0" algn="ctr">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к_беж_01">
  <p:cSld name="Титульник_беж_01">
    <p:spTree>
      <p:nvGrpSpPr>
        <p:cNvPr id="28" name="Shape 28"/>
        <p:cNvGrpSpPr/>
        <p:nvPr/>
      </p:nvGrpSpPr>
      <p:grpSpPr>
        <a:xfrm>
          <a:off x="0" y="0"/>
          <a:ext cx="0" cy="0"/>
          <a:chOff x="0" y="0"/>
          <a:chExt cx="0" cy="0"/>
        </a:xfrm>
      </p:grpSpPr>
      <p:pic>
        <p:nvPicPr>
          <p:cNvPr id="29" name="Google Shape;29;p8"/>
          <p:cNvPicPr preferRelativeResize="0"/>
          <p:nvPr/>
        </p:nvPicPr>
        <p:blipFill rotWithShape="1">
          <a:blip r:embed="rId2">
            <a:alphaModFix/>
          </a:blip>
          <a:srcRect b="0" l="0" r="0" t="0"/>
          <a:stretch/>
        </p:blipFill>
        <p:spPr>
          <a:xfrm>
            <a:off x="0" y="-1726"/>
            <a:ext cx="12193200" cy="6861452"/>
          </a:xfrm>
          <a:prstGeom prst="rect">
            <a:avLst/>
          </a:prstGeom>
          <a:noFill/>
          <a:ln>
            <a:noFill/>
          </a:ln>
        </p:spPr>
      </p:pic>
      <p:sp>
        <p:nvSpPr>
          <p:cNvPr id="30" name="Google Shape;30;p8"/>
          <p:cNvSpPr txBox="1"/>
          <p:nvPr>
            <p:ph type="ctrTitle"/>
          </p:nvPr>
        </p:nvSpPr>
        <p:spPr>
          <a:xfrm>
            <a:off x="3333393" y="1754602"/>
            <a:ext cx="1899007" cy="207355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16000"/>
              <a:buFont typeface="Bebas Neue"/>
              <a:buNone/>
              <a:defRPr b="0" i="0" sz="16000" u="none" cap="none" strike="noStrik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31" name="Google Shape;31;p8"/>
          <p:cNvCxnSpPr/>
          <p:nvPr/>
        </p:nvCxnSpPr>
        <p:spPr>
          <a:xfrm>
            <a:off x="3324225" y="3897313"/>
            <a:ext cx="5543550" cy="0"/>
          </a:xfrm>
          <a:prstGeom prst="straightConnector1">
            <a:avLst/>
          </a:prstGeom>
          <a:noFill/>
          <a:ln cap="flat" cmpd="sng" w="25400">
            <a:solidFill>
              <a:schemeClr val="lt1"/>
            </a:solidFill>
            <a:prstDash val="solid"/>
            <a:miter lim="800000"/>
            <a:headEnd len="sm" w="sm" type="none"/>
            <a:tailEnd len="sm" w="sm" type="none"/>
          </a:ln>
        </p:spPr>
      </p:cxnSp>
      <p:sp>
        <p:nvSpPr>
          <p:cNvPr id="32" name="Google Shape;32;p8"/>
          <p:cNvSpPr txBox="1"/>
          <p:nvPr>
            <p:ph idx="1" type="body"/>
          </p:nvPr>
        </p:nvSpPr>
        <p:spPr>
          <a:xfrm>
            <a:off x="5232400" y="1891134"/>
            <a:ext cx="4572000" cy="900246"/>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6500"/>
              <a:buFont typeface="Arial"/>
              <a:buNone/>
              <a:defRPr b="0" i="0" sz="6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8"/>
          <p:cNvSpPr txBox="1"/>
          <p:nvPr>
            <p:ph idx="2" type="body"/>
          </p:nvPr>
        </p:nvSpPr>
        <p:spPr>
          <a:xfrm>
            <a:off x="5500688" y="2744177"/>
            <a:ext cx="5472112" cy="900246"/>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6500"/>
              <a:buFont typeface="Arial"/>
              <a:buNone/>
              <a:defRPr b="0" i="0" sz="6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8"/>
          <p:cNvSpPr txBox="1"/>
          <p:nvPr>
            <p:ph idx="3" type="body"/>
          </p:nvPr>
        </p:nvSpPr>
        <p:spPr>
          <a:xfrm>
            <a:off x="3324225" y="4270374"/>
            <a:ext cx="5543550" cy="1107996"/>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455">
          <p15:clr>
            <a:srgbClr val="FBAE40"/>
          </p15:clr>
        </p15:guide>
        <p15:guide id="2" orient="horz" pos="2183">
          <p15:clr>
            <a:srgbClr val="FBAE40"/>
          </p15:clr>
        </p15:guide>
        <p15:guide id="3" orient="horz" pos="1275">
          <p15:clr>
            <a:srgbClr val="FBAE40"/>
          </p15:clr>
        </p15:guide>
        <p15:guide id="4" orient="horz" pos="27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к_беж_02">
  <p:cSld name="Титульник_беж_02">
    <p:spTree>
      <p:nvGrpSpPr>
        <p:cNvPr id="35"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b="0" l="0" r="0" t="0"/>
          <a:stretch/>
        </p:blipFill>
        <p:spPr>
          <a:xfrm>
            <a:off x="-600" y="-1726"/>
            <a:ext cx="12193200" cy="6861452"/>
          </a:xfrm>
          <a:prstGeom prst="rect">
            <a:avLst/>
          </a:prstGeom>
          <a:noFill/>
          <a:ln>
            <a:noFill/>
          </a:ln>
        </p:spPr>
      </p:pic>
      <p:sp>
        <p:nvSpPr>
          <p:cNvPr id="37" name="Google Shape;37;p9"/>
          <p:cNvSpPr txBox="1"/>
          <p:nvPr>
            <p:ph type="ctrTitle"/>
          </p:nvPr>
        </p:nvSpPr>
        <p:spPr>
          <a:xfrm>
            <a:off x="9976128" y="229571"/>
            <a:ext cx="1899007" cy="2073556"/>
          </a:xfrm>
          <a:prstGeom prst="rect">
            <a:avLst/>
          </a:prstGeom>
          <a:noFill/>
          <a:ln>
            <a:noFill/>
          </a:ln>
        </p:spPr>
        <p:txBody>
          <a:bodyPr anchorCtr="0" anchor="ctr" bIns="45700" lIns="91425" spcFirstLastPara="1" rIns="91425" wrap="square" tIns="45700">
            <a:noAutofit/>
          </a:bodyPr>
          <a:lstStyle>
            <a:lvl1pPr lvl="0" marR="0" rtl="0" algn="r">
              <a:lnSpc>
                <a:spcPct val="90000"/>
              </a:lnSpc>
              <a:spcBef>
                <a:spcPts val="0"/>
              </a:spcBef>
              <a:spcAft>
                <a:spcPts val="0"/>
              </a:spcAft>
              <a:buClr>
                <a:schemeClr val="lt1"/>
              </a:buClr>
              <a:buSzPts val="16000"/>
              <a:buFont typeface="Bebas Neue"/>
              <a:buNone/>
              <a:defRPr b="0" i="0" sz="16000" u="none" cap="none" strike="noStrik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9"/>
          <p:cNvSpPr txBox="1"/>
          <p:nvPr>
            <p:ph idx="1" type="body"/>
          </p:nvPr>
        </p:nvSpPr>
        <p:spPr>
          <a:xfrm>
            <a:off x="479424" y="353402"/>
            <a:ext cx="5508625" cy="1800493"/>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6500"/>
              <a:buFont typeface="Arial"/>
              <a:buNone/>
              <a:defRPr b="0" i="0" sz="6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9"/>
          <p:cNvSpPr txBox="1"/>
          <p:nvPr>
            <p:ph idx="2" type="body"/>
          </p:nvPr>
        </p:nvSpPr>
        <p:spPr>
          <a:xfrm>
            <a:off x="479424" y="2420938"/>
            <a:ext cx="5508625" cy="66479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455">
          <p15:clr>
            <a:srgbClr val="FBAE40"/>
          </p15:clr>
        </p15:guide>
        <p15:guide id="2" orient="horz" pos="1525">
          <p15:clr>
            <a:srgbClr val="FBAE40"/>
          </p15:clr>
        </p15:guide>
        <p15:guide id="3" orient="horz" pos="1230">
          <p15:clr>
            <a:srgbClr val="FBAE40"/>
          </p15:clr>
        </p15:guide>
        <p15:guide id="4" orient="horz" pos="27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к_беж_03">
  <p:cSld name="Титульник_беж_03">
    <p:spTree>
      <p:nvGrpSpPr>
        <p:cNvPr id="40"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b="0" l="0" r="0" t="0"/>
          <a:stretch/>
        </p:blipFill>
        <p:spPr>
          <a:xfrm>
            <a:off x="-600" y="-1726"/>
            <a:ext cx="12193200" cy="6861452"/>
          </a:xfrm>
          <a:prstGeom prst="rect">
            <a:avLst/>
          </a:prstGeom>
          <a:noFill/>
          <a:ln>
            <a:noFill/>
          </a:ln>
        </p:spPr>
      </p:pic>
      <p:sp>
        <p:nvSpPr>
          <p:cNvPr id="42" name="Google Shape;42;p10"/>
          <p:cNvSpPr txBox="1"/>
          <p:nvPr>
            <p:ph idx="1" type="body"/>
          </p:nvPr>
        </p:nvSpPr>
        <p:spPr>
          <a:xfrm>
            <a:off x="1416050" y="353402"/>
            <a:ext cx="4572000" cy="1800493"/>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6500"/>
              <a:buFont typeface="Arial"/>
              <a:buNone/>
              <a:defRPr b="0" i="0" sz="6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10"/>
          <p:cNvSpPr txBox="1"/>
          <p:nvPr>
            <p:ph idx="2" type="body"/>
          </p:nvPr>
        </p:nvSpPr>
        <p:spPr>
          <a:xfrm>
            <a:off x="479424" y="353402"/>
            <a:ext cx="828676" cy="900246"/>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6500"/>
              <a:buFont typeface="Arial"/>
              <a:buNone/>
              <a:defRPr b="0" i="0" sz="6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10"/>
          <p:cNvSpPr txBox="1"/>
          <p:nvPr>
            <p:ph idx="3" type="body"/>
          </p:nvPr>
        </p:nvSpPr>
        <p:spPr>
          <a:xfrm>
            <a:off x="6203950" y="1354138"/>
            <a:ext cx="4572000" cy="664797"/>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525">
          <p15:clr>
            <a:srgbClr val="FBAE40"/>
          </p15:clr>
        </p15:guide>
        <p15:guide id="2" orient="horz" pos="123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_синий_01">
  <p:cSld name="Цитата_синий_01">
    <p:spTree>
      <p:nvGrpSpPr>
        <p:cNvPr id="45" name="Shape 45"/>
        <p:cNvGrpSpPr/>
        <p:nvPr/>
      </p:nvGrpSpPr>
      <p:grpSpPr>
        <a:xfrm>
          <a:off x="0" y="0"/>
          <a:ext cx="0" cy="0"/>
          <a:chOff x="0" y="0"/>
          <a:chExt cx="0" cy="0"/>
        </a:xfrm>
      </p:grpSpPr>
      <p:pic>
        <p:nvPicPr>
          <p:cNvPr id="46" name="Google Shape;46;p11"/>
          <p:cNvPicPr preferRelativeResize="0"/>
          <p:nvPr/>
        </p:nvPicPr>
        <p:blipFill rotWithShape="1">
          <a:blip r:embed="rId2">
            <a:alphaModFix/>
          </a:blip>
          <a:srcRect b="0" l="0" r="0" t="0"/>
          <a:stretch/>
        </p:blipFill>
        <p:spPr>
          <a:xfrm>
            <a:off x="-600" y="-1725"/>
            <a:ext cx="12193200" cy="6861451"/>
          </a:xfrm>
          <a:prstGeom prst="rect">
            <a:avLst/>
          </a:prstGeom>
          <a:noFill/>
          <a:ln>
            <a:noFill/>
          </a:ln>
        </p:spPr>
      </p:pic>
      <p:sp>
        <p:nvSpPr>
          <p:cNvPr id="47" name="Google Shape;47;p11"/>
          <p:cNvSpPr txBox="1"/>
          <p:nvPr>
            <p:ph idx="1" type="body"/>
          </p:nvPr>
        </p:nvSpPr>
        <p:spPr>
          <a:xfrm>
            <a:off x="2387600" y="2494841"/>
            <a:ext cx="7416799" cy="1869743"/>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1000"/>
              </a:spcBef>
              <a:spcAft>
                <a:spcPts val="0"/>
              </a:spcAft>
              <a:buClr>
                <a:schemeClr val="lt1"/>
              </a:buClr>
              <a:buSzPts val="4500"/>
              <a:buFont typeface="Arial"/>
              <a:buNone/>
              <a:defRPr b="0" i="0" sz="4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_синий_02">
  <p:cSld name="Цитата_синий_02">
    <p:spTree>
      <p:nvGrpSpPr>
        <p:cNvPr id="48" name="Shape 48"/>
        <p:cNvGrpSpPr/>
        <p:nvPr/>
      </p:nvGrpSpPr>
      <p:grpSpPr>
        <a:xfrm>
          <a:off x="0" y="0"/>
          <a:ext cx="0" cy="0"/>
          <a:chOff x="0" y="0"/>
          <a:chExt cx="0" cy="0"/>
        </a:xfrm>
      </p:grpSpPr>
      <p:pic>
        <p:nvPicPr>
          <p:cNvPr id="49" name="Google Shape;49;p12"/>
          <p:cNvPicPr preferRelativeResize="0"/>
          <p:nvPr/>
        </p:nvPicPr>
        <p:blipFill rotWithShape="1">
          <a:blip r:embed="rId2">
            <a:alphaModFix/>
          </a:blip>
          <a:srcRect b="0" l="0" r="0" t="0"/>
          <a:stretch/>
        </p:blipFill>
        <p:spPr>
          <a:xfrm>
            <a:off x="-600" y="-1726"/>
            <a:ext cx="12193200" cy="6861452"/>
          </a:xfrm>
          <a:prstGeom prst="rect">
            <a:avLst/>
          </a:prstGeom>
          <a:noFill/>
          <a:ln>
            <a:noFill/>
          </a:ln>
        </p:spPr>
      </p:pic>
      <p:sp>
        <p:nvSpPr>
          <p:cNvPr id="50" name="Google Shape;50;p12"/>
          <p:cNvSpPr txBox="1"/>
          <p:nvPr>
            <p:ph idx="1" type="body"/>
          </p:nvPr>
        </p:nvSpPr>
        <p:spPr>
          <a:xfrm>
            <a:off x="479424" y="353402"/>
            <a:ext cx="7416801" cy="1869743"/>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lt1"/>
              </a:buClr>
              <a:buSzPts val="4500"/>
              <a:buFont typeface="Arial"/>
              <a:buNone/>
              <a:defRPr b="0" i="0" sz="4500" u="none" cap="none" strike="noStrike">
                <a:solidFill>
                  <a:schemeClr val="lt1"/>
                </a:solidFill>
                <a:latin typeface="Bebas Neue"/>
                <a:ea typeface="Bebas Neue"/>
                <a:cs typeface="Bebas Neue"/>
                <a:sym typeface="Bebas Neu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Bebas Neue"/>
                <a:ea typeface="Bebas Neue"/>
                <a:cs typeface="Bebas Neue"/>
                <a:sym typeface="Bebas Neu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455">
          <p15:clr>
            <a:srgbClr val="FBAE40"/>
          </p15:clr>
        </p15:guide>
        <p15:guide id="2" orient="horz" pos="1525">
          <p15:clr>
            <a:srgbClr val="FBAE40"/>
          </p15:clr>
        </p15:guide>
        <p15:guide id="3" orient="horz" pos="1230">
          <p15:clr>
            <a:srgbClr val="FBAE40"/>
          </p15:clr>
        </p15:guide>
        <p15:guide id="4" orient="horz" pos="2727">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5.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0">
          <p15:clr>
            <a:srgbClr val="F26B43"/>
          </p15:clr>
        </p15:guide>
        <p15:guide id="2" pos="302">
          <p15:clr>
            <a:srgbClr val="F26B43"/>
          </p15:clr>
        </p15:guide>
        <p15:guide id="3" orient="horz" pos="4020">
          <p15:clr>
            <a:srgbClr val="F26B43"/>
          </p15:clr>
        </p15:guide>
        <p15:guide id="4" pos="7378">
          <p15:clr>
            <a:srgbClr val="F26B43"/>
          </p15:clr>
        </p15:guide>
        <p15:guide id="5" pos="756">
          <p15:clr>
            <a:srgbClr val="F26B43"/>
          </p15:clr>
        </p15:guide>
        <p15:guide id="6" pos="892">
          <p15:clr>
            <a:srgbClr val="F26B43"/>
          </p15:clr>
        </p15:guide>
        <p15:guide id="7" pos="1368">
          <p15:clr>
            <a:srgbClr val="F26B43"/>
          </p15:clr>
        </p15:guide>
        <p15:guide id="8" pos="1504">
          <p15:clr>
            <a:srgbClr val="F26B43"/>
          </p15:clr>
        </p15:guide>
        <p15:guide id="9" pos="1958">
          <p15:clr>
            <a:srgbClr val="F26B43"/>
          </p15:clr>
        </p15:guide>
        <p15:guide id="10" pos="2094">
          <p15:clr>
            <a:srgbClr val="F26B43"/>
          </p15:clr>
        </p15:guide>
        <p15:guide id="11" pos="2570">
          <p15:clr>
            <a:srgbClr val="F26B43"/>
          </p15:clr>
        </p15:guide>
        <p15:guide id="12" pos="2706">
          <p15:clr>
            <a:srgbClr val="F26B43"/>
          </p15:clr>
        </p15:guide>
        <p15:guide id="13" pos="3160">
          <p15:clr>
            <a:srgbClr val="F26B43"/>
          </p15:clr>
        </p15:guide>
        <p15:guide id="14" pos="3296">
          <p15:clr>
            <a:srgbClr val="F26B43"/>
          </p15:clr>
        </p15:guide>
        <p15:guide id="15" pos="3772">
          <p15:clr>
            <a:srgbClr val="F26B43"/>
          </p15:clr>
        </p15:guide>
        <p15:guide id="16" pos="3908">
          <p15:clr>
            <a:srgbClr val="F26B43"/>
          </p15:clr>
        </p15:guide>
        <p15:guide id="17" pos="4384">
          <p15:clr>
            <a:srgbClr val="F26B43"/>
          </p15:clr>
        </p15:guide>
        <p15:guide id="18" pos="4520">
          <p15:clr>
            <a:srgbClr val="F26B43"/>
          </p15:clr>
        </p15:guide>
        <p15:guide id="19" pos="5110">
          <p15:clr>
            <a:srgbClr val="F26B43"/>
          </p15:clr>
        </p15:guide>
        <p15:guide id="20" pos="4974">
          <p15:clr>
            <a:srgbClr val="F26B43"/>
          </p15:clr>
        </p15:guide>
        <p15:guide id="21" pos="6924">
          <p15:clr>
            <a:srgbClr val="F26B43"/>
          </p15:clr>
        </p15:guide>
        <p15:guide id="22" pos="6788">
          <p15:clr>
            <a:srgbClr val="F26B43"/>
          </p15:clr>
        </p15:guide>
        <p15:guide id="23" pos="6312">
          <p15:clr>
            <a:srgbClr val="F26B43"/>
          </p15:clr>
        </p15:guide>
        <p15:guide id="24" pos="6176">
          <p15:clr>
            <a:srgbClr val="F26B43"/>
          </p15:clr>
        </p15:guide>
        <p15:guide id="25" pos="5722">
          <p15:clr>
            <a:srgbClr val="F26B43"/>
          </p15:clr>
        </p15:guide>
        <p15:guide id="26" pos="5586">
          <p15:clr>
            <a:srgbClr val="F26B43"/>
          </p15:clr>
        </p15:guide>
        <p15:guide id="27"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0" r:id="rId1"/>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0">
          <p15:clr>
            <a:srgbClr val="F26B43"/>
          </p15:clr>
        </p15:guide>
        <p15:guide id="2" pos="302">
          <p15:clr>
            <a:srgbClr val="F26B43"/>
          </p15:clr>
        </p15:guide>
        <p15:guide id="3" orient="horz" pos="4020">
          <p15:clr>
            <a:srgbClr val="F26B43"/>
          </p15:clr>
        </p15:guide>
        <p15:guide id="4" pos="7378">
          <p15:clr>
            <a:srgbClr val="F26B43"/>
          </p15:clr>
        </p15:guide>
        <p15:guide id="5" pos="824">
          <p15:clr>
            <a:srgbClr val="F26B43"/>
          </p15:clr>
        </p15:guide>
        <p15:guide id="6" pos="960">
          <p15:clr>
            <a:srgbClr val="F26B43"/>
          </p15:clr>
        </p15:guide>
        <p15:guide id="7" pos="1413">
          <p15:clr>
            <a:srgbClr val="F26B43"/>
          </p15:clr>
        </p15:guide>
        <p15:guide id="8" pos="1549">
          <p15:clr>
            <a:srgbClr val="F26B43"/>
          </p15:clr>
        </p15:guide>
        <p15:guide id="9" pos="2003">
          <p15:clr>
            <a:srgbClr val="F26B43"/>
          </p15:clr>
        </p15:guide>
        <p15:guide id="10" pos="2139">
          <p15:clr>
            <a:srgbClr val="F26B43"/>
          </p15:clr>
        </p15:guide>
        <p15:guide id="11" pos="2593">
          <p15:clr>
            <a:srgbClr val="F26B43"/>
          </p15:clr>
        </p15:guide>
        <p15:guide id="12" pos="2729">
          <p15:clr>
            <a:srgbClr val="F26B43"/>
          </p15:clr>
        </p15:guide>
        <p15:guide id="13" pos="3182">
          <p15:clr>
            <a:srgbClr val="F26B43"/>
          </p15:clr>
        </p15:guide>
        <p15:guide id="14" pos="3318">
          <p15:clr>
            <a:srgbClr val="F26B43"/>
          </p15:clr>
        </p15:guide>
        <p15:guide id="15" pos="3772">
          <p15:clr>
            <a:srgbClr val="F26B43"/>
          </p15:clr>
        </p15:guide>
        <p15:guide id="16" pos="3908">
          <p15:clr>
            <a:srgbClr val="F26B43"/>
          </p15:clr>
        </p15:guide>
        <p15:guide id="17" pos="4362">
          <p15:clr>
            <a:srgbClr val="F26B43"/>
          </p15:clr>
        </p15:guide>
        <p15:guide id="18" pos="4498">
          <p15:clr>
            <a:srgbClr val="F26B43"/>
          </p15:clr>
        </p15:guide>
        <p15:guide id="19" pos="5133">
          <p15:clr>
            <a:srgbClr val="F26B43"/>
          </p15:clr>
        </p15:guide>
        <p15:guide id="20" pos="4997">
          <p15:clr>
            <a:srgbClr val="F26B43"/>
          </p15:clr>
        </p15:guide>
        <p15:guide id="21" pos="6924">
          <p15:clr>
            <a:srgbClr val="F26B43"/>
          </p15:clr>
        </p15:guide>
        <p15:guide id="22" pos="6766">
          <p15:clr>
            <a:srgbClr val="F26B43"/>
          </p15:clr>
        </p15:guide>
        <p15:guide id="23" pos="6335">
          <p15:clr>
            <a:srgbClr val="F26B43"/>
          </p15:clr>
        </p15:guide>
        <p15:guide id="24" pos="6176">
          <p15:clr>
            <a:srgbClr val="F26B43"/>
          </p15:clr>
        </p15:guide>
        <p15:guide id="25" pos="5722">
          <p15:clr>
            <a:srgbClr val="F26B43"/>
          </p15:clr>
        </p15:guide>
        <p15:guide id="26" pos="5586">
          <p15:clr>
            <a:srgbClr val="F26B43"/>
          </p15:clr>
        </p15:guide>
        <p15:guide id="27"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0">
          <p15:clr>
            <a:srgbClr val="F26B43"/>
          </p15:clr>
        </p15:guide>
        <p15:guide id="2" pos="302">
          <p15:clr>
            <a:srgbClr val="F26B43"/>
          </p15:clr>
        </p15:guide>
        <p15:guide id="3" orient="horz" pos="4020">
          <p15:clr>
            <a:srgbClr val="F26B43"/>
          </p15:clr>
        </p15:guide>
        <p15:guide id="4" pos="7378">
          <p15:clr>
            <a:srgbClr val="F26B43"/>
          </p15:clr>
        </p15:guide>
        <p15:guide id="5" pos="756">
          <p15:clr>
            <a:srgbClr val="F26B43"/>
          </p15:clr>
        </p15:guide>
        <p15:guide id="6" pos="892">
          <p15:clr>
            <a:srgbClr val="F26B43"/>
          </p15:clr>
        </p15:guide>
        <p15:guide id="7" pos="1368">
          <p15:clr>
            <a:srgbClr val="F26B43"/>
          </p15:clr>
        </p15:guide>
        <p15:guide id="8" pos="1504">
          <p15:clr>
            <a:srgbClr val="F26B43"/>
          </p15:clr>
        </p15:guide>
        <p15:guide id="9" pos="1958">
          <p15:clr>
            <a:srgbClr val="F26B43"/>
          </p15:clr>
        </p15:guide>
        <p15:guide id="10" pos="2094">
          <p15:clr>
            <a:srgbClr val="F26B43"/>
          </p15:clr>
        </p15:guide>
        <p15:guide id="11" pos="2570">
          <p15:clr>
            <a:srgbClr val="F26B43"/>
          </p15:clr>
        </p15:guide>
        <p15:guide id="12" pos="2706">
          <p15:clr>
            <a:srgbClr val="F26B43"/>
          </p15:clr>
        </p15:guide>
        <p15:guide id="13" pos="3160">
          <p15:clr>
            <a:srgbClr val="F26B43"/>
          </p15:clr>
        </p15:guide>
        <p15:guide id="14" pos="3296">
          <p15:clr>
            <a:srgbClr val="F26B43"/>
          </p15:clr>
        </p15:guide>
        <p15:guide id="15" pos="3772">
          <p15:clr>
            <a:srgbClr val="F26B43"/>
          </p15:clr>
        </p15:guide>
        <p15:guide id="16" pos="3908">
          <p15:clr>
            <a:srgbClr val="F26B43"/>
          </p15:clr>
        </p15:guide>
        <p15:guide id="17" pos="4384">
          <p15:clr>
            <a:srgbClr val="F26B43"/>
          </p15:clr>
        </p15:guide>
        <p15:guide id="18" pos="4520">
          <p15:clr>
            <a:srgbClr val="F26B43"/>
          </p15:clr>
        </p15:guide>
        <p15:guide id="19" pos="5110">
          <p15:clr>
            <a:srgbClr val="F26B43"/>
          </p15:clr>
        </p15:guide>
        <p15:guide id="20" pos="4974">
          <p15:clr>
            <a:srgbClr val="F26B43"/>
          </p15:clr>
        </p15:guide>
        <p15:guide id="21" pos="6924">
          <p15:clr>
            <a:srgbClr val="F26B43"/>
          </p15:clr>
        </p15:guide>
        <p15:guide id="22" pos="6788">
          <p15:clr>
            <a:srgbClr val="F26B43"/>
          </p15:clr>
        </p15:guide>
        <p15:guide id="23" pos="6312">
          <p15:clr>
            <a:srgbClr val="F26B43"/>
          </p15:clr>
        </p15:guide>
        <p15:guide id="24" pos="6176">
          <p15:clr>
            <a:srgbClr val="F26B43"/>
          </p15:clr>
        </p15:guide>
        <p15:guide id="25" pos="5722">
          <p15:clr>
            <a:srgbClr val="F26B43"/>
          </p15:clr>
        </p15:guide>
        <p15:guide id="26" pos="558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id="52" name="Google Shape;52;p13"/>
          <p:cNvPicPr preferRelativeResize="0"/>
          <p:nvPr/>
        </p:nvPicPr>
        <p:blipFill rotWithShape="1">
          <a:blip r:embed="rId1">
            <a:alphaModFix/>
          </a:blip>
          <a:srcRect b="0" l="0" r="0" t="0"/>
          <a:stretch/>
        </p:blipFill>
        <p:spPr>
          <a:xfrm>
            <a:off x="0" y="2066246"/>
            <a:ext cx="12192000" cy="4791754"/>
          </a:xfrm>
          <a:prstGeom prst="rect">
            <a:avLst/>
          </a:prstGeom>
          <a:noFill/>
          <a:ln>
            <a:noFill/>
          </a:ln>
        </p:spPr>
      </p:pic>
      <p:pic>
        <p:nvPicPr>
          <p:cNvPr id="53" name="Google Shape;53;p13"/>
          <p:cNvPicPr preferRelativeResize="0"/>
          <p:nvPr/>
        </p:nvPicPr>
        <p:blipFill rotWithShape="1">
          <a:blip r:embed="rId2">
            <a:alphaModFix/>
          </a:blip>
          <a:srcRect b="0" l="0" r="0" t="0"/>
          <a:stretch/>
        </p:blipFill>
        <p:spPr>
          <a:xfrm>
            <a:off x="10414000" y="476250"/>
            <a:ext cx="1298575" cy="8038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0">
          <p15:clr>
            <a:srgbClr val="F26B43"/>
          </p15:clr>
        </p15:guide>
        <p15:guide id="2" pos="302">
          <p15:clr>
            <a:srgbClr val="F26B43"/>
          </p15:clr>
        </p15:guide>
        <p15:guide id="3" orient="horz" pos="4020">
          <p15:clr>
            <a:srgbClr val="F26B43"/>
          </p15:clr>
        </p15:guide>
        <p15:guide id="4" pos="7378">
          <p15:clr>
            <a:srgbClr val="F26B43"/>
          </p15:clr>
        </p15:guide>
        <p15:guide id="5" pos="756">
          <p15:clr>
            <a:srgbClr val="F26B43"/>
          </p15:clr>
        </p15:guide>
        <p15:guide id="6" pos="892">
          <p15:clr>
            <a:srgbClr val="F26B43"/>
          </p15:clr>
        </p15:guide>
        <p15:guide id="7" pos="1368">
          <p15:clr>
            <a:srgbClr val="F26B43"/>
          </p15:clr>
        </p15:guide>
        <p15:guide id="8" pos="1504">
          <p15:clr>
            <a:srgbClr val="F26B43"/>
          </p15:clr>
        </p15:guide>
        <p15:guide id="9" pos="1958">
          <p15:clr>
            <a:srgbClr val="F26B43"/>
          </p15:clr>
        </p15:guide>
        <p15:guide id="10" pos="2094">
          <p15:clr>
            <a:srgbClr val="F26B43"/>
          </p15:clr>
        </p15:guide>
        <p15:guide id="11" pos="2570">
          <p15:clr>
            <a:srgbClr val="F26B43"/>
          </p15:clr>
        </p15:guide>
        <p15:guide id="12" pos="2706">
          <p15:clr>
            <a:srgbClr val="F26B43"/>
          </p15:clr>
        </p15:guide>
        <p15:guide id="13" pos="3160">
          <p15:clr>
            <a:srgbClr val="F26B43"/>
          </p15:clr>
        </p15:guide>
        <p15:guide id="14" pos="3296">
          <p15:clr>
            <a:srgbClr val="F26B43"/>
          </p15:clr>
        </p15:guide>
        <p15:guide id="15" pos="3772">
          <p15:clr>
            <a:srgbClr val="F26B43"/>
          </p15:clr>
        </p15:guide>
        <p15:guide id="16" pos="3908">
          <p15:clr>
            <a:srgbClr val="F26B43"/>
          </p15:clr>
        </p15:guide>
        <p15:guide id="17" pos="4384">
          <p15:clr>
            <a:srgbClr val="F26B43"/>
          </p15:clr>
        </p15:guide>
        <p15:guide id="18" pos="4520">
          <p15:clr>
            <a:srgbClr val="F26B43"/>
          </p15:clr>
        </p15:guide>
        <p15:guide id="19" pos="5110">
          <p15:clr>
            <a:srgbClr val="F26B43"/>
          </p15:clr>
        </p15:guide>
        <p15:guide id="20" pos="4974">
          <p15:clr>
            <a:srgbClr val="F26B43"/>
          </p15:clr>
        </p15:guide>
        <p15:guide id="21" pos="6924">
          <p15:clr>
            <a:srgbClr val="F26B43"/>
          </p15:clr>
        </p15:guide>
        <p15:guide id="22" pos="6788">
          <p15:clr>
            <a:srgbClr val="F26B43"/>
          </p15:clr>
        </p15:guide>
        <p15:guide id="23" pos="6312">
          <p15:clr>
            <a:srgbClr val="F26B43"/>
          </p15:clr>
        </p15:guide>
        <p15:guide id="24" pos="6176">
          <p15:clr>
            <a:srgbClr val="F26B43"/>
          </p15:clr>
        </p15:guide>
        <p15:guide id="25" pos="5722">
          <p15:clr>
            <a:srgbClr val="F26B43"/>
          </p15:clr>
        </p15:guide>
        <p15:guide id="26" pos="558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id="164" name="Google Shape;164;p25"/>
          <p:cNvPicPr preferRelativeResize="0"/>
          <p:nvPr/>
        </p:nvPicPr>
        <p:blipFill rotWithShape="1">
          <a:blip r:embed="rId1">
            <a:alphaModFix/>
          </a:blip>
          <a:srcRect b="0" l="0" r="0" t="0"/>
          <a:stretch/>
        </p:blipFill>
        <p:spPr>
          <a:xfrm>
            <a:off x="10414000" y="476250"/>
            <a:ext cx="1298575" cy="8038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0">
          <p15:clr>
            <a:srgbClr val="F26B43"/>
          </p15:clr>
        </p15:guide>
        <p15:guide id="2" pos="302">
          <p15:clr>
            <a:srgbClr val="F26B43"/>
          </p15:clr>
        </p15:guide>
        <p15:guide id="3" orient="horz" pos="4020">
          <p15:clr>
            <a:srgbClr val="F26B43"/>
          </p15:clr>
        </p15:guide>
        <p15:guide id="4" pos="7378">
          <p15:clr>
            <a:srgbClr val="F26B43"/>
          </p15:clr>
        </p15:guide>
        <p15:guide id="5" pos="756">
          <p15:clr>
            <a:srgbClr val="F26B43"/>
          </p15:clr>
        </p15:guide>
        <p15:guide id="6" pos="892">
          <p15:clr>
            <a:srgbClr val="F26B43"/>
          </p15:clr>
        </p15:guide>
        <p15:guide id="7" pos="1368">
          <p15:clr>
            <a:srgbClr val="F26B43"/>
          </p15:clr>
        </p15:guide>
        <p15:guide id="8" pos="1504">
          <p15:clr>
            <a:srgbClr val="F26B43"/>
          </p15:clr>
        </p15:guide>
        <p15:guide id="9" pos="1958">
          <p15:clr>
            <a:srgbClr val="F26B43"/>
          </p15:clr>
        </p15:guide>
        <p15:guide id="10" pos="2094">
          <p15:clr>
            <a:srgbClr val="F26B43"/>
          </p15:clr>
        </p15:guide>
        <p15:guide id="11" pos="2570">
          <p15:clr>
            <a:srgbClr val="F26B43"/>
          </p15:clr>
        </p15:guide>
        <p15:guide id="12" pos="2706">
          <p15:clr>
            <a:srgbClr val="F26B43"/>
          </p15:clr>
        </p15:guide>
        <p15:guide id="13" pos="3160">
          <p15:clr>
            <a:srgbClr val="F26B43"/>
          </p15:clr>
        </p15:guide>
        <p15:guide id="14" pos="3296">
          <p15:clr>
            <a:srgbClr val="F26B43"/>
          </p15:clr>
        </p15:guide>
        <p15:guide id="15" pos="3772">
          <p15:clr>
            <a:srgbClr val="F26B43"/>
          </p15:clr>
        </p15:guide>
        <p15:guide id="16" pos="3908">
          <p15:clr>
            <a:srgbClr val="F26B43"/>
          </p15:clr>
        </p15:guide>
        <p15:guide id="17" pos="4384">
          <p15:clr>
            <a:srgbClr val="F26B43"/>
          </p15:clr>
        </p15:guide>
        <p15:guide id="18" pos="4520">
          <p15:clr>
            <a:srgbClr val="F26B43"/>
          </p15:clr>
        </p15:guide>
        <p15:guide id="19" pos="5110">
          <p15:clr>
            <a:srgbClr val="F26B43"/>
          </p15:clr>
        </p15:guide>
        <p15:guide id="20" pos="4974">
          <p15:clr>
            <a:srgbClr val="F26B43"/>
          </p15:clr>
        </p15:guide>
        <p15:guide id="21" pos="6924">
          <p15:clr>
            <a:srgbClr val="F26B43"/>
          </p15:clr>
        </p15:guide>
        <p15:guide id="22" pos="6788">
          <p15:clr>
            <a:srgbClr val="F26B43"/>
          </p15:clr>
        </p15:guide>
        <p15:guide id="23" pos="6312">
          <p15:clr>
            <a:srgbClr val="F26B43"/>
          </p15:clr>
        </p15:guide>
        <p15:guide id="24" pos="6176">
          <p15:clr>
            <a:srgbClr val="F26B43"/>
          </p15:clr>
        </p15:guide>
        <p15:guide id="25" pos="5722">
          <p15:clr>
            <a:srgbClr val="F26B43"/>
          </p15:clr>
        </p15:guide>
        <p15:guide id="26" pos="558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folders/1-V_H4UyvMFm4zUCZMIOXpkgcP8qy8xBt?usp=drive_link" TargetMode="External"/><Relationship Id="rId4" Type="http://schemas.openxmlformats.org/officeDocument/2006/relationships/hyperlink" Target="https://drive.google.com/drive/folders/1M69aNUhaa0UiC7AScTm8jB-9wCJLgBT9?usp=drive_lin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ctrTitle"/>
          </p:nvPr>
        </p:nvSpPr>
        <p:spPr>
          <a:xfrm>
            <a:off x="5232399" y="4136410"/>
            <a:ext cx="6480175" cy="249299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Правила оформления</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Инфографика</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и таблицы</a:t>
            </a:r>
            <a:endParaRPr/>
          </a:p>
        </p:txBody>
      </p:sp>
      <p:sp>
        <p:nvSpPr>
          <p:cNvPr id="323" name="Google Shape;323;p37"/>
          <p:cNvSpPr txBox="1"/>
          <p:nvPr/>
        </p:nvSpPr>
        <p:spPr>
          <a:xfrm>
            <a:off x="6203950" y="476250"/>
            <a:ext cx="3600450" cy="5171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Пример слайдов с инфографикой представлен</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в образцах слайдов (через меню «Вид»)</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и на слайдах презентации в списке слева.</a:t>
            </a:r>
            <a:endParaRPr/>
          </a:p>
        </p:txBody>
      </p:sp>
      <p:pic>
        <p:nvPicPr>
          <p:cNvPr id="324" name="Google Shape;324;p37"/>
          <p:cNvPicPr preferRelativeResize="0"/>
          <p:nvPr/>
        </p:nvPicPr>
        <p:blipFill rotWithShape="1">
          <a:blip r:embed="rId3">
            <a:alphaModFix/>
          </a:blip>
          <a:srcRect b="0" l="0" r="0" t="0"/>
          <a:stretch/>
        </p:blipFill>
        <p:spPr>
          <a:xfrm>
            <a:off x="6577537" y="1530196"/>
            <a:ext cx="5012275" cy="5003620"/>
          </a:xfrm>
          <a:prstGeom prst="rect">
            <a:avLst/>
          </a:prstGeom>
          <a:noFill/>
          <a:ln>
            <a:noFill/>
          </a:ln>
        </p:spPr>
      </p:pic>
      <p:sp>
        <p:nvSpPr>
          <p:cNvPr id="325" name="Google Shape;325;p37"/>
          <p:cNvSpPr txBox="1"/>
          <p:nvPr/>
        </p:nvSpPr>
        <p:spPr>
          <a:xfrm>
            <a:off x="7289621" y="3946427"/>
            <a:ext cx="142078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2"/>
              </a:buClr>
              <a:buSzPts val="1600"/>
              <a:buFont typeface="Arial"/>
              <a:buNone/>
            </a:pPr>
            <a:r>
              <a:rPr b="1" i="0" lang="ru-RU" sz="1600" u="none" cap="none" strike="noStrike">
                <a:solidFill>
                  <a:schemeClr val="lt2"/>
                </a:solidFill>
                <a:latin typeface="Arial"/>
                <a:ea typeface="Arial"/>
                <a:cs typeface="Arial"/>
                <a:sym typeface="Arial"/>
              </a:rPr>
              <a:t>заголовок пай-чарта</a:t>
            </a:r>
            <a:endParaRPr/>
          </a:p>
        </p:txBody>
      </p:sp>
      <p:sp>
        <p:nvSpPr>
          <p:cNvPr id="326" name="Google Shape;326;p37"/>
          <p:cNvSpPr txBox="1"/>
          <p:nvPr/>
        </p:nvSpPr>
        <p:spPr>
          <a:xfrm>
            <a:off x="9753429" y="3620192"/>
            <a:ext cx="1302498"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заголовок пай-чарта</a:t>
            </a:r>
            <a:endParaRPr/>
          </a:p>
        </p:txBody>
      </p:sp>
      <p:sp>
        <p:nvSpPr>
          <p:cNvPr id="327" name="Google Shape;327;p37"/>
          <p:cNvSpPr txBox="1"/>
          <p:nvPr/>
        </p:nvSpPr>
        <p:spPr>
          <a:xfrm>
            <a:off x="9271548" y="5147911"/>
            <a:ext cx="1495878"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заголовок пай-чарта</a:t>
            </a:r>
            <a:endParaRPr/>
          </a:p>
        </p:txBody>
      </p:sp>
      <p:sp>
        <p:nvSpPr>
          <p:cNvPr id="328" name="Google Shape;328;p37"/>
          <p:cNvSpPr/>
          <p:nvPr/>
        </p:nvSpPr>
        <p:spPr>
          <a:xfrm>
            <a:off x="7405462" y="3429000"/>
            <a:ext cx="493628" cy="471158"/>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Arial"/>
              <a:ea typeface="Arial"/>
              <a:cs typeface="Arial"/>
              <a:sym typeface="Arial"/>
            </a:endParaRPr>
          </a:p>
        </p:txBody>
      </p:sp>
      <p:sp>
        <p:nvSpPr>
          <p:cNvPr id="329" name="Google Shape;329;p37"/>
          <p:cNvSpPr/>
          <p:nvPr/>
        </p:nvSpPr>
        <p:spPr>
          <a:xfrm>
            <a:off x="9852690" y="3137247"/>
            <a:ext cx="468862" cy="46886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0" name="Google Shape;330;p37"/>
          <p:cNvSpPr/>
          <p:nvPr/>
        </p:nvSpPr>
        <p:spPr>
          <a:xfrm rot="10800000">
            <a:off x="9330732" y="4717500"/>
            <a:ext cx="473668" cy="416027"/>
          </a:xfrm>
          <a:custGeom>
            <a:rect b="b" l="l" r="r" t="t"/>
            <a:pathLst>
              <a:path extrusionOk="0" h="1439821" w="1639310">
                <a:moveTo>
                  <a:pt x="820290" y="0"/>
                </a:moveTo>
                <a:cubicBezTo>
                  <a:pt x="861268" y="0"/>
                  <a:pt x="896427" y="24914"/>
                  <a:pt x="911445" y="60422"/>
                </a:cubicBezTo>
                <a:lnTo>
                  <a:pt x="912188" y="64098"/>
                </a:lnTo>
                <a:lnTo>
                  <a:pt x="1623352" y="1290244"/>
                </a:lnTo>
                <a:lnTo>
                  <a:pt x="1631536" y="1302382"/>
                </a:lnTo>
                <a:cubicBezTo>
                  <a:pt x="1636542" y="1314218"/>
                  <a:pt x="1639310" y="1327231"/>
                  <a:pt x="1639310" y="1340890"/>
                </a:cubicBezTo>
                <a:cubicBezTo>
                  <a:pt x="1639310" y="1381869"/>
                  <a:pt x="1614396" y="1417027"/>
                  <a:pt x="1578888" y="1432046"/>
                </a:cubicBezTo>
                <a:lnTo>
                  <a:pt x="1544098" y="1439069"/>
                </a:lnTo>
                <a:lnTo>
                  <a:pt x="1544087" y="1439820"/>
                </a:lnTo>
                <a:lnTo>
                  <a:pt x="1540380" y="1439820"/>
                </a:lnTo>
                <a:lnTo>
                  <a:pt x="98935" y="1439820"/>
                </a:lnTo>
                <a:lnTo>
                  <a:pt x="98930" y="1439821"/>
                </a:lnTo>
                <a:lnTo>
                  <a:pt x="98925" y="1439820"/>
                </a:lnTo>
                <a:lnTo>
                  <a:pt x="98199" y="1439820"/>
                </a:lnTo>
                <a:lnTo>
                  <a:pt x="98193" y="1439672"/>
                </a:lnTo>
                <a:lnTo>
                  <a:pt x="60422" y="1432047"/>
                </a:lnTo>
                <a:cubicBezTo>
                  <a:pt x="24914" y="1417029"/>
                  <a:pt x="0" y="1381870"/>
                  <a:pt x="0" y="1340891"/>
                </a:cubicBezTo>
                <a:cubicBezTo>
                  <a:pt x="0" y="1327232"/>
                  <a:pt x="2768" y="1314219"/>
                  <a:pt x="7774" y="1302383"/>
                </a:cubicBezTo>
                <a:lnTo>
                  <a:pt x="18010" y="1287200"/>
                </a:lnTo>
                <a:lnTo>
                  <a:pt x="728916" y="61501"/>
                </a:lnTo>
                <a:lnTo>
                  <a:pt x="729134" y="60422"/>
                </a:lnTo>
                <a:lnTo>
                  <a:pt x="732056" y="56088"/>
                </a:lnTo>
                <a:lnTo>
                  <a:pt x="734527" y="51828"/>
                </a:lnTo>
                <a:lnTo>
                  <a:pt x="734805" y="52010"/>
                </a:lnTo>
                <a:lnTo>
                  <a:pt x="750336" y="28976"/>
                </a:lnTo>
                <a:cubicBezTo>
                  <a:pt x="768238" y="11073"/>
                  <a:pt x="792971" y="0"/>
                  <a:pt x="82029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31" name="Google Shape;331;p37"/>
          <p:cNvPicPr preferRelativeResize="0"/>
          <p:nvPr/>
        </p:nvPicPr>
        <p:blipFill rotWithShape="1">
          <a:blip r:embed="rId4">
            <a:alphaModFix/>
          </a:blip>
          <a:srcRect b="0" l="0" r="0" t="0"/>
          <a:stretch/>
        </p:blipFill>
        <p:spPr>
          <a:xfrm>
            <a:off x="479424" y="2528887"/>
            <a:ext cx="5508625" cy="39694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8"/>
          <p:cNvSpPr txBox="1"/>
          <p:nvPr>
            <p:ph type="ctrTitle"/>
          </p:nvPr>
        </p:nvSpPr>
        <p:spPr>
          <a:xfrm>
            <a:off x="5232399" y="4136410"/>
            <a:ext cx="6480175" cy="249299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Обложки презентации</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9"/>
          <p:cNvSpPr txBox="1"/>
          <p:nvPr>
            <p:ph type="ctrTitle"/>
          </p:nvPr>
        </p:nvSpPr>
        <p:spPr>
          <a:xfrm>
            <a:off x="5267324" y="4136410"/>
            <a:ext cx="6445251" cy="249299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9000"/>
              <a:buFont typeface="Bebas Neue"/>
              <a:buNone/>
            </a:pPr>
            <a:r>
              <a:rPr lang="ru-RU"/>
              <a:t>заголовок в две строки, 90 pt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idx="1" type="body"/>
          </p:nvPr>
        </p:nvSpPr>
        <p:spPr>
          <a:xfrm>
            <a:off x="3179763" y="2416072"/>
            <a:ext cx="5688012" cy="103874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8000"/>
              <a:buNone/>
            </a:pPr>
            <a:r>
              <a:rPr lang="ru-RU"/>
              <a:t>80 pt,заголовок</a:t>
            </a:r>
            <a:endParaRPr/>
          </a:p>
        </p:txBody>
      </p:sp>
      <p:sp>
        <p:nvSpPr>
          <p:cNvPr id="347" name="Google Shape;347;p40"/>
          <p:cNvSpPr txBox="1"/>
          <p:nvPr>
            <p:ph idx="2" type="body"/>
          </p:nvPr>
        </p:nvSpPr>
        <p:spPr>
          <a:xfrm>
            <a:off x="3324226" y="3454818"/>
            <a:ext cx="5759449" cy="1038746"/>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chemeClr val="lt1"/>
              </a:buClr>
              <a:buSzPts val="8000"/>
              <a:buNone/>
            </a:pPr>
            <a:r>
              <a:rPr lang="ru-RU"/>
              <a:t>В две строки</a:t>
            </a:r>
            <a:endParaRPr/>
          </a:p>
        </p:txBody>
      </p:sp>
      <p:sp>
        <p:nvSpPr>
          <p:cNvPr id="348" name="Google Shape;348;p40"/>
          <p:cNvSpPr txBox="1"/>
          <p:nvPr>
            <p:ph idx="3" type="body"/>
          </p:nvPr>
        </p:nvSpPr>
        <p:spPr>
          <a:xfrm>
            <a:off x="3324225" y="5273754"/>
            <a:ext cx="5543550" cy="1107996"/>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2000"/>
              <a:buNone/>
            </a:pPr>
            <a:r>
              <a:rPr lang="ru-RU"/>
              <a:t>20 pt, подпись на слайде (подзаголовок)</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1"/>
          <p:cNvSpPr txBox="1"/>
          <p:nvPr>
            <p:ph type="ctrTitle"/>
          </p:nvPr>
        </p:nvSpPr>
        <p:spPr>
          <a:xfrm>
            <a:off x="5232399" y="2611395"/>
            <a:ext cx="6480175" cy="401800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Титульные слайды и слайды цитат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ph type="ctrTitle"/>
          </p:nvPr>
        </p:nvSpPr>
        <p:spPr>
          <a:xfrm>
            <a:off x="3333393" y="1754602"/>
            <a:ext cx="1899007" cy="207355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6000"/>
              <a:buFont typeface="Bebas Neue"/>
              <a:buNone/>
            </a:pPr>
            <a:r>
              <a:rPr lang="ru-RU"/>
              <a:t>01</a:t>
            </a:r>
            <a:endParaRPr/>
          </a:p>
        </p:txBody>
      </p:sp>
      <p:sp>
        <p:nvSpPr>
          <p:cNvPr id="359" name="Google Shape;359;p42"/>
          <p:cNvSpPr txBox="1"/>
          <p:nvPr>
            <p:ph idx="1" type="body"/>
          </p:nvPr>
        </p:nvSpPr>
        <p:spPr>
          <a:xfrm>
            <a:off x="5232400" y="1891134"/>
            <a:ext cx="4817687" cy="85304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6500"/>
              <a:buNone/>
            </a:pPr>
            <a:r>
              <a:rPr lang="ru-RU"/>
              <a:t>65 pt, заголовок</a:t>
            </a:r>
            <a:endParaRPr/>
          </a:p>
        </p:txBody>
      </p:sp>
      <p:sp>
        <p:nvSpPr>
          <p:cNvPr id="360" name="Google Shape;360;p42"/>
          <p:cNvSpPr txBox="1"/>
          <p:nvPr>
            <p:ph idx="2" type="body"/>
          </p:nvPr>
        </p:nvSpPr>
        <p:spPr>
          <a:xfrm>
            <a:off x="5500688" y="2744177"/>
            <a:ext cx="4549399" cy="900246"/>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6500"/>
              <a:buNone/>
            </a:pPr>
            <a:r>
              <a:rPr lang="ru-RU"/>
              <a:t>в две строки</a:t>
            </a:r>
            <a:endParaRPr/>
          </a:p>
        </p:txBody>
      </p:sp>
      <p:sp>
        <p:nvSpPr>
          <p:cNvPr id="361" name="Google Shape;361;p42"/>
          <p:cNvSpPr txBox="1"/>
          <p:nvPr>
            <p:ph idx="3" type="body"/>
          </p:nvPr>
        </p:nvSpPr>
        <p:spPr>
          <a:xfrm>
            <a:off x="3324225" y="4270374"/>
            <a:ext cx="5543550" cy="110799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000"/>
              <a:buNone/>
            </a:pPr>
            <a:r>
              <a:rPr lang="ru-RU"/>
              <a:t>20 pt, подпись на слайде 20 pt, подпись</a:t>
            </a:r>
            <a:br>
              <a:rPr lang="ru-RU"/>
            </a:br>
            <a:r>
              <a:rPr lang="ru-RU"/>
              <a:t>на слайде 20 pt, подпись на слайде</a:t>
            </a:r>
            <a:endParaRPr/>
          </a:p>
          <a:p>
            <a:pPr indent="0" lvl="0" marL="0" rtl="0" algn="l">
              <a:lnSpc>
                <a:spcPct val="90000"/>
              </a:lnSpc>
              <a:spcBef>
                <a:spcPts val="1000"/>
              </a:spcBef>
              <a:spcAft>
                <a:spcPts val="0"/>
              </a:spcAft>
              <a:buClr>
                <a:schemeClr val="lt1"/>
              </a:buClr>
              <a:buSzPts val="2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3"/>
          <p:cNvSpPr txBox="1"/>
          <p:nvPr>
            <p:ph type="ctrTitle"/>
          </p:nvPr>
        </p:nvSpPr>
        <p:spPr>
          <a:xfrm>
            <a:off x="9976128" y="229571"/>
            <a:ext cx="1899007" cy="2073556"/>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16000"/>
              <a:buFont typeface="Bebas Neue"/>
              <a:buNone/>
            </a:pPr>
            <a:r>
              <a:rPr lang="ru-RU"/>
              <a:t>01</a:t>
            </a:r>
            <a:endParaRPr/>
          </a:p>
        </p:txBody>
      </p:sp>
      <p:sp>
        <p:nvSpPr>
          <p:cNvPr id="367" name="Google Shape;367;p43"/>
          <p:cNvSpPr txBox="1"/>
          <p:nvPr>
            <p:ph idx="1" type="body"/>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6500"/>
              <a:buNone/>
            </a:pPr>
            <a:r>
              <a:rPr lang="ru-RU"/>
              <a:t>65pt, Заголовок</a:t>
            </a:r>
            <a:br>
              <a:rPr lang="ru-RU"/>
            </a:br>
            <a:r>
              <a:rPr lang="ru-RU"/>
              <a:t>в две строки</a:t>
            </a:r>
            <a:endParaRPr/>
          </a:p>
        </p:txBody>
      </p:sp>
      <p:sp>
        <p:nvSpPr>
          <p:cNvPr id="368" name="Google Shape;368;p43"/>
          <p:cNvSpPr txBox="1"/>
          <p:nvPr>
            <p:ph idx="2" type="body"/>
          </p:nvPr>
        </p:nvSpPr>
        <p:spPr>
          <a:xfrm>
            <a:off x="479424" y="2420938"/>
            <a:ext cx="550862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1600"/>
              <a:buNone/>
            </a:pPr>
            <a:r>
              <a:rPr lang="ru-RU"/>
              <a:t>16 pt, подпись на слайде 20 pt, подпись</a:t>
            </a:r>
            <a:br>
              <a:rPr lang="ru-RU"/>
            </a:br>
            <a:r>
              <a:rPr lang="ru-RU"/>
              <a:t>на слайде 16 pt, подпись на слайде</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idx="1" type="body"/>
          </p:nvPr>
        </p:nvSpPr>
        <p:spPr>
          <a:xfrm>
            <a:off x="1416050" y="353402"/>
            <a:ext cx="4572000" cy="180049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6500"/>
              <a:buNone/>
            </a:pPr>
            <a:r>
              <a:rPr lang="ru-RU"/>
              <a:t>65pt, Заголовок</a:t>
            </a:r>
            <a:br>
              <a:rPr lang="ru-RU"/>
            </a:br>
            <a:r>
              <a:rPr lang="ru-RU"/>
              <a:t>в две строки</a:t>
            </a:r>
            <a:endParaRPr/>
          </a:p>
        </p:txBody>
      </p:sp>
      <p:sp>
        <p:nvSpPr>
          <p:cNvPr id="374" name="Google Shape;374;p44"/>
          <p:cNvSpPr txBox="1"/>
          <p:nvPr>
            <p:ph idx="2" type="body"/>
          </p:nvPr>
        </p:nvSpPr>
        <p:spPr>
          <a:xfrm>
            <a:off x="479424" y="353402"/>
            <a:ext cx="828676" cy="900246"/>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6500"/>
              <a:buNone/>
            </a:pPr>
            <a:r>
              <a:rPr lang="ru-RU"/>
              <a:t>01</a:t>
            </a:r>
            <a:endParaRPr/>
          </a:p>
        </p:txBody>
      </p:sp>
      <p:sp>
        <p:nvSpPr>
          <p:cNvPr id="375" name="Google Shape;375;p44"/>
          <p:cNvSpPr txBox="1"/>
          <p:nvPr>
            <p:ph idx="3" type="body"/>
          </p:nvPr>
        </p:nvSpPr>
        <p:spPr>
          <a:xfrm>
            <a:off x="6203950" y="1354138"/>
            <a:ext cx="4572000"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1600"/>
              <a:buNone/>
            </a:pPr>
            <a:r>
              <a:rPr lang="ru-RU"/>
              <a:t>16 pt, наборный текст в три строки 16 pt, наборный текст в три строки 16 pt, наборный текст в три строки 16 pt, наборный текст</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idx="1" type="body"/>
          </p:nvPr>
        </p:nvSpPr>
        <p:spPr>
          <a:xfrm>
            <a:off x="2387600" y="2494841"/>
            <a:ext cx="7416799" cy="1869743"/>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500"/>
              <a:buNone/>
            </a:pPr>
            <a:r>
              <a:rPr lang="ru-RU"/>
              <a:t>45 pt, «цитата в 2-3 строки цитата в 2-3 строки цитата в 2-3 строки цитата</a:t>
            </a:r>
            <a:br>
              <a:rPr lang="ru-RU"/>
            </a:br>
            <a:r>
              <a:rPr lang="ru-RU"/>
              <a:t>в 2-3 строки»</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6"/>
          <p:cNvSpPr txBox="1"/>
          <p:nvPr>
            <p:ph idx="1" type="body"/>
          </p:nvPr>
        </p:nvSpPr>
        <p:spPr>
          <a:xfrm>
            <a:off x="479424" y="353402"/>
            <a:ext cx="7416801" cy="186974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500"/>
              <a:buNone/>
            </a:pPr>
            <a:r>
              <a:rPr lang="ru-RU"/>
              <a:t>45 pt, «цитата в 2-3 строки цитата в 2-3 строки цитата в 2-3 строки цитата»</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Фирменные</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шрифты</a:t>
            </a:r>
            <a:endParaRPr/>
          </a:p>
        </p:txBody>
      </p:sp>
      <p:sp>
        <p:nvSpPr>
          <p:cNvPr id="180" name="Google Shape;180;p29"/>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Перед началом работы с шаблоном скачайте</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и установите необходимые шрифты по ссылкам.</a:t>
            </a:r>
            <a:endParaRPr b="0" i="0" sz="1200" u="none" cap="none" strike="noStrike">
              <a:solidFill>
                <a:srgbClr val="000000"/>
              </a:solidFill>
              <a:latin typeface="Arial"/>
              <a:ea typeface="Arial"/>
              <a:cs typeface="Arial"/>
              <a:sym typeface="Arial"/>
            </a:endParaRPr>
          </a:p>
        </p:txBody>
      </p:sp>
      <p:sp>
        <p:nvSpPr>
          <p:cNvPr id="181" name="Google Shape;181;p29"/>
          <p:cNvSpPr txBox="1"/>
          <p:nvPr/>
        </p:nvSpPr>
        <p:spPr>
          <a:xfrm>
            <a:off x="479423" y="3766261"/>
            <a:ext cx="5508625" cy="3323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AB2735"/>
              </a:buClr>
              <a:buSzPts val="2400"/>
              <a:buFont typeface="Arial"/>
              <a:buNone/>
            </a:pPr>
            <a:r>
              <a:rPr b="0" i="0" lang="ru-RU" sz="2400" u="none" cap="none" strike="noStrike">
                <a:solidFill>
                  <a:srgbClr val="AB2735"/>
                </a:solidFill>
                <a:latin typeface="Arial"/>
                <a:ea typeface="Arial"/>
                <a:cs typeface="Arial"/>
                <a:sym typeface="Arial"/>
              </a:rPr>
              <a:t>Arial Nova</a:t>
            </a:r>
            <a:endParaRPr b="0" i="0" sz="2400" u="none" cap="none" strike="noStrike">
              <a:solidFill>
                <a:srgbClr val="AB2735"/>
              </a:solidFill>
              <a:latin typeface="Arial"/>
              <a:ea typeface="Arial"/>
              <a:cs typeface="Arial"/>
              <a:sym typeface="Arial"/>
            </a:endParaRPr>
          </a:p>
        </p:txBody>
      </p:sp>
      <p:sp>
        <p:nvSpPr>
          <p:cNvPr id="182" name="Google Shape;182;p29"/>
          <p:cNvSpPr txBox="1"/>
          <p:nvPr/>
        </p:nvSpPr>
        <p:spPr>
          <a:xfrm>
            <a:off x="479419" y="5891385"/>
            <a:ext cx="5508631"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sng" cap="none" strike="noStrike">
                <a:solidFill>
                  <a:schemeClr val="hlink"/>
                </a:solidFill>
                <a:latin typeface="Arial"/>
                <a:ea typeface="Arial"/>
                <a:cs typeface="Arial"/>
                <a:sym typeface="Arial"/>
                <a:hlinkClick r:id="rId3"/>
              </a:rPr>
              <a:t>https://drive.google.com/drive/folders/1-V_H4UyvMFm4zUCZMIOXpkgcP8qy8xBt?usp=drive_link</a:t>
            </a:r>
            <a:r>
              <a:rPr b="0" i="0" lang="ru-RU"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183" name="Google Shape;183;p29"/>
          <p:cNvSpPr txBox="1"/>
          <p:nvPr/>
        </p:nvSpPr>
        <p:spPr>
          <a:xfrm>
            <a:off x="479427" y="4242511"/>
            <a:ext cx="5508622" cy="46725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0000"/>
              </a:buClr>
              <a:buSzPts val="1600"/>
              <a:buFont typeface="Arial"/>
              <a:buNone/>
            </a:pPr>
            <a:r>
              <a:rPr b="0" i="0" lang="ru-RU" sz="1600" u="sng" cap="none" strike="noStrike">
                <a:solidFill>
                  <a:schemeClr val="hlink"/>
                </a:solidFill>
                <a:latin typeface="Arial"/>
                <a:ea typeface="Arial"/>
                <a:cs typeface="Arial"/>
                <a:sym typeface="Arial"/>
                <a:hlinkClick r:id="rId4"/>
              </a:rPr>
              <a:t>https://drive.google.com/drive/folders/1M69aNUhaa0UiC7AScTm8jB-9wCJLgBT9?usp=drive_link</a:t>
            </a:r>
            <a:r>
              <a:rPr b="0" i="0" lang="ru-RU" sz="1600" u="none" cap="none" strike="noStrike">
                <a:solidFill>
                  <a:srgbClr val="FF0000"/>
                </a:solidFill>
                <a:latin typeface="Arial"/>
                <a:ea typeface="Arial"/>
                <a:cs typeface="Arial"/>
                <a:sym typeface="Arial"/>
              </a:rPr>
              <a:t> </a:t>
            </a:r>
            <a:endParaRPr b="0" i="0" sz="1600" u="none" cap="none" strike="noStrike">
              <a:solidFill>
                <a:srgbClr val="FF0000"/>
              </a:solidFill>
              <a:latin typeface="Arial"/>
              <a:ea typeface="Arial"/>
              <a:cs typeface="Arial"/>
              <a:sym typeface="Arial"/>
            </a:endParaRPr>
          </a:p>
        </p:txBody>
      </p:sp>
      <p:sp>
        <p:nvSpPr>
          <p:cNvPr id="184" name="Google Shape;184;p29"/>
          <p:cNvSpPr txBox="1"/>
          <p:nvPr/>
        </p:nvSpPr>
        <p:spPr>
          <a:xfrm>
            <a:off x="479425" y="5415135"/>
            <a:ext cx="5508625" cy="3323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AB2735"/>
              </a:buClr>
              <a:buSzPts val="2400"/>
              <a:buFont typeface="Arial"/>
              <a:buNone/>
            </a:pPr>
            <a:r>
              <a:rPr b="0" i="0" lang="ru-RU" sz="2400" u="none" cap="none" strike="noStrike">
                <a:solidFill>
                  <a:srgbClr val="AB2735"/>
                </a:solidFill>
                <a:latin typeface="Arial"/>
                <a:ea typeface="Arial"/>
                <a:cs typeface="Arial"/>
                <a:sym typeface="Arial"/>
              </a:rPr>
              <a:t>Bebas Neue</a:t>
            </a:r>
            <a:endParaRPr b="0" i="0" sz="2400" u="none" cap="none" strike="noStrike">
              <a:solidFill>
                <a:srgbClr val="AB273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7"/>
          <p:cNvSpPr txBox="1"/>
          <p:nvPr>
            <p:ph type="ctrTitle"/>
          </p:nvPr>
        </p:nvSpPr>
        <p:spPr>
          <a:xfrm>
            <a:off x="5232399" y="4136410"/>
            <a:ext cx="6480175" cy="249299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Текстовые слайды</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idx="1" type="body"/>
          </p:nvPr>
        </p:nvSpPr>
        <p:spPr>
          <a:xfrm>
            <a:off x="479424" y="353402"/>
            <a:ext cx="5508625"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396" name="Google Shape;396;p48"/>
          <p:cNvSpPr txBox="1"/>
          <p:nvPr>
            <p:ph idx="2" type="body"/>
          </p:nvPr>
        </p:nvSpPr>
        <p:spPr>
          <a:xfrm>
            <a:off x="479423" y="2516228"/>
            <a:ext cx="5508625"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одну строку</a:t>
            </a:r>
            <a:endParaRPr/>
          </a:p>
        </p:txBody>
      </p:sp>
      <p:sp>
        <p:nvSpPr>
          <p:cNvPr id="397" name="Google Shape;397;p48"/>
          <p:cNvSpPr txBox="1"/>
          <p:nvPr>
            <p:ph idx="3" type="body"/>
          </p:nvPr>
        </p:nvSpPr>
        <p:spPr>
          <a:xfrm>
            <a:off x="479419" y="4668878"/>
            <a:ext cx="6480181" cy="73866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0000"/>
              </a:buClr>
              <a:buSzPts val="1200"/>
              <a:buNone/>
            </a:pPr>
            <a:r>
              <a:rPr lang="ru-RU"/>
              <a:t>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a:t>
            </a:r>
            <a:endParaRPr/>
          </a:p>
        </p:txBody>
      </p:sp>
      <p:sp>
        <p:nvSpPr>
          <p:cNvPr id="398" name="Google Shape;398;p48"/>
          <p:cNvSpPr txBox="1"/>
          <p:nvPr>
            <p:ph idx="4" type="body"/>
          </p:nvPr>
        </p:nvSpPr>
        <p:spPr>
          <a:xfrm>
            <a:off x="479426" y="2992478"/>
            <a:ext cx="6480174" cy="830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a:t>
            </a:r>
            <a:endParaRPr/>
          </a:p>
        </p:txBody>
      </p:sp>
      <p:sp>
        <p:nvSpPr>
          <p:cNvPr id="399" name="Google Shape;399;p48"/>
          <p:cNvSpPr txBox="1"/>
          <p:nvPr>
            <p:ph idx="5" type="body"/>
          </p:nvPr>
        </p:nvSpPr>
        <p:spPr>
          <a:xfrm>
            <a:off x="479425" y="4192628"/>
            <a:ext cx="5508625"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одну строку</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9"/>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05" name="Google Shape;405;p49"/>
          <p:cNvSpPr txBox="1"/>
          <p:nvPr>
            <p:ph idx="2" type="body"/>
          </p:nvPr>
        </p:nvSpPr>
        <p:spPr>
          <a:xfrm>
            <a:off x="479424" y="2516228"/>
            <a:ext cx="3600451"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две строки</a:t>
            </a:r>
            <a:endParaRPr/>
          </a:p>
        </p:txBody>
      </p:sp>
      <p:sp>
        <p:nvSpPr>
          <p:cNvPr id="406" name="Google Shape;406;p49"/>
          <p:cNvSpPr txBox="1"/>
          <p:nvPr>
            <p:ph idx="3" type="body"/>
          </p:nvPr>
        </p:nvSpPr>
        <p:spPr>
          <a:xfrm>
            <a:off x="479426" y="3318732"/>
            <a:ext cx="3600449" cy="143803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a:t>
            </a:r>
            <a:endParaRPr/>
          </a:p>
        </p:txBody>
      </p:sp>
      <p:sp>
        <p:nvSpPr>
          <p:cNvPr id="407" name="Google Shape;407;p49"/>
          <p:cNvSpPr txBox="1"/>
          <p:nvPr>
            <p:ph idx="4" type="body"/>
          </p:nvPr>
        </p:nvSpPr>
        <p:spPr>
          <a:xfrm>
            <a:off x="4295774" y="2516228"/>
            <a:ext cx="3600451"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две строки</a:t>
            </a:r>
            <a:endParaRPr/>
          </a:p>
        </p:txBody>
      </p:sp>
      <p:sp>
        <p:nvSpPr>
          <p:cNvPr id="408" name="Google Shape;408;p49"/>
          <p:cNvSpPr txBox="1"/>
          <p:nvPr>
            <p:ph idx="5" type="body"/>
          </p:nvPr>
        </p:nvSpPr>
        <p:spPr>
          <a:xfrm>
            <a:off x="4295776" y="3318731"/>
            <a:ext cx="3600449" cy="1438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a:t>
            </a:r>
            <a:endParaRPr/>
          </a:p>
        </p:txBody>
      </p:sp>
      <p:sp>
        <p:nvSpPr>
          <p:cNvPr id="409" name="Google Shape;409;p49"/>
          <p:cNvSpPr txBox="1"/>
          <p:nvPr>
            <p:ph idx="6" type="body"/>
          </p:nvPr>
        </p:nvSpPr>
        <p:spPr>
          <a:xfrm>
            <a:off x="8122284" y="2516227"/>
            <a:ext cx="3600451"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две строки</a:t>
            </a:r>
            <a:endParaRPr/>
          </a:p>
        </p:txBody>
      </p:sp>
      <p:sp>
        <p:nvSpPr>
          <p:cNvPr id="410" name="Google Shape;410;p49"/>
          <p:cNvSpPr txBox="1"/>
          <p:nvPr>
            <p:ph idx="7" type="body"/>
          </p:nvPr>
        </p:nvSpPr>
        <p:spPr>
          <a:xfrm>
            <a:off x="8112126" y="3318731"/>
            <a:ext cx="3600449" cy="1438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12 pt, наборный текст до 8 строк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0"/>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16" name="Google Shape;416;p50"/>
          <p:cNvSpPr txBox="1"/>
          <p:nvPr>
            <p:ph idx="2" type="body"/>
          </p:nvPr>
        </p:nvSpPr>
        <p:spPr>
          <a:xfrm>
            <a:off x="479424" y="5528001"/>
            <a:ext cx="5508626"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одну строку</a:t>
            </a:r>
            <a:endParaRPr/>
          </a:p>
        </p:txBody>
      </p:sp>
      <p:sp>
        <p:nvSpPr>
          <p:cNvPr id="417" name="Google Shape;417;p50"/>
          <p:cNvSpPr txBox="1"/>
          <p:nvPr>
            <p:ph idx="3" type="body"/>
          </p:nvPr>
        </p:nvSpPr>
        <p:spPr>
          <a:xfrm>
            <a:off x="479426" y="6003305"/>
            <a:ext cx="5508624" cy="37844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2-х строк 12 pt, наборный текст до 2-х строк 12 pt, наборный текст до 2-х строк 12 pt, наборный текст до 2-х строк</a:t>
            </a:r>
            <a:endParaRPr/>
          </a:p>
        </p:txBody>
      </p:sp>
      <p:sp>
        <p:nvSpPr>
          <p:cNvPr id="418" name="Google Shape;418;p50"/>
          <p:cNvSpPr txBox="1"/>
          <p:nvPr>
            <p:ph idx="4" type="body"/>
          </p:nvPr>
        </p:nvSpPr>
        <p:spPr>
          <a:xfrm>
            <a:off x="6203949" y="5528002"/>
            <a:ext cx="5508626"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одну строку</a:t>
            </a:r>
            <a:endParaRPr/>
          </a:p>
        </p:txBody>
      </p:sp>
      <p:sp>
        <p:nvSpPr>
          <p:cNvPr id="419" name="Google Shape;419;p50"/>
          <p:cNvSpPr txBox="1"/>
          <p:nvPr>
            <p:ph idx="5" type="body"/>
          </p:nvPr>
        </p:nvSpPr>
        <p:spPr>
          <a:xfrm>
            <a:off x="6203949" y="6003305"/>
            <a:ext cx="5508625" cy="37844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2-х строк 12 pt, наборный текст до 2-х строк 12 pt, наборный текст до 2-х строк 12 pt, наборный текст до 2-х строк</a:t>
            </a:r>
            <a:endParaRPr/>
          </a:p>
        </p:txBody>
      </p:sp>
      <p:pic>
        <p:nvPicPr>
          <p:cNvPr id="420" name="Google Shape;420;p50"/>
          <p:cNvPicPr preferRelativeResize="0"/>
          <p:nvPr>
            <p:ph idx="6" type="pic"/>
          </p:nvPr>
        </p:nvPicPr>
        <p:blipFill rotWithShape="1">
          <a:blip r:embed="rId3">
            <a:alphaModFix/>
          </a:blip>
          <a:srcRect b="2423" l="0" r="0" t="2424"/>
          <a:stretch/>
        </p:blipFill>
        <p:spPr>
          <a:xfrm>
            <a:off x="479425" y="2362545"/>
            <a:ext cx="5508625" cy="2949555"/>
          </a:xfrm>
          <a:prstGeom prst="rect">
            <a:avLst/>
          </a:prstGeom>
          <a:noFill/>
          <a:ln>
            <a:noFill/>
          </a:ln>
        </p:spPr>
      </p:pic>
      <p:pic>
        <p:nvPicPr>
          <p:cNvPr id="421" name="Google Shape;421;p50"/>
          <p:cNvPicPr preferRelativeResize="0"/>
          <p:nvPr>
            <p:ph idx="7" type="pic"/>
          </p:nvPr>
        </p:nvPicPr>
        <p:blipFill rotWithShape="1">
          <a:blip r:embed="rId3">
            <a:alphaModFix/>
          </a:blip>
          <a:srcRect b="2423" l="0" r="0" t="2424"/>
          <a:stretch/>
        </p:blipFill>
        <p:spPr>
          <a:xfrm>
            <a:off x="6203950" y="2362545"/>
            <a:ext cx="5508625" cy="29495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1"/>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27" name="Google Shape;427;p51"/>
          <p:cNvSpPr txBox="1"/>
          <p:nvPr>
            <p:ph idx="2" type="body"/>
          </p:nvPr>
        </p:nvSpPr>
        <p:spPr>
          <a:xfrm>
            <a:off x="479424" y="1930539"/>
            <a:ext cx="5508626"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 в одну строку</a:t>
            </a:r>
            <a:endParaRPr/>
          </a:p>
        </p:txBody>
      </p:sp>
      <p:sp>
        <p:nvSpPr>
          <p:cNvPr id="428" name="Google Shape;428;p51"/>
          <p:cNvSpPr txBox="1"/>
          <p:nvPr>
            <p:ph idx="3" type="body"/>
          </p:nvPr>
        </p:nvSpPr>
        <p:spPr>
          <a:xfrm>
            <a:off x="479426" y="4153877"/>
            <a:ext cx="4752974" cy="222787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12 pt, наборный текст 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 12 pt, наборный текст 12 pt, наборный текст 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текст12 pt, наборный текст</a:t>
            </a:r>
            <a:endParaRPr/>
          </a:p>
        </p:txBody>
      </p:sp>
      <p:pic>
        <p:nvPicPr>
          <p:cNvPr id="429" name="Google Shape;429;p51"/>
          <p:cNvPicPr preferRelativeResize="0"/>
          <p:nvPr>
            <p:ph idx="4" type="pic"/>
          </p:nvPr>
        </p:nvPicPr>
        <p:blipFill rotWithShape="1">
          <a:blip r:embed="rId3">
            <a:alphaModFix/>
          </a:blip>
          <a:srcRect b="0" l="15180" r="15181" t="0"/>
          <a:stretch/>
        </p:blipFill>
        <p:spPr>
          <a:xfrm>
            <a:off x="6203950" y="1930539"/>
            <a:ext cx="5508625" cy="44512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2"/>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35" name="Google Shape;435;p52"/>
          <p:cNvSpPr txBox="1"/>
          <p:nvPr>
            <p:ph idx="2" type="body"/>
          </p:nvPr>
        </p:nvSpPr>
        <p:spPr>
          <a:xfrm>
            <a:off x="766159" y="4437062"/>
            <a:ext cx="3026981" cy="162068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a:t>
            </a:r>
            <a:endParaRPr/>
          </a:p>
        </p:txBody>
      </p:sp>
      <p:sp>
        <p:nvSpPr>
          <p:cNvPr id="436" name="Google Shape;436;p52"/>
          <p:cNvSpPr txBox="1"/>
          <p:nvPr>
            <p:ph idx="3" type="body"/>
          </p:nvPr>
        </p:nvSpPr>
        <p:spPr>
          <a:xfrm>
            <a:off x="766159" y="3727753"/>
            <a:ext cx="3026981"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1600"/>
              <a:buNone/>
            </a:pPr>
            <a:r>
              <a:rPr lang="ru-RU"/>
              <a:t>16 pt, заголовок пай-чарта</a:t>
            </a:r>
            <a:br>
              <a:rPr lang="ru-RU"/>
            </a:br>
            <a:r>
              <a:rPr lang="ru-RU"/>
              <a:t>до двух строк</a:t>
            </a:r>
            <a:endParaRPr/>
          </a:p>
        </p:txBody>
      </p:sp>
      <p:sp>
        <p:nvSpPr>
          <p:cNvPr id="437" name="Google Shape;437;p52"/>
          <p:cNvSpPr txBox="1"/>
          <p:nvPr>
            <p:ph idx="4" type="body"/>
          </p:nvPr>
        </p:nvSpPr>
        <p:spPr>
          <a:xfrm>
            <a:off x="1416050" y="2958491"/>
            <a:ext cx="2371616" cy="76174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50%</a:t>
            </a:r>
            <a:endParaRPr/>
          </a:p>
        </p:txBody>
      </p:sp>
      <p:sp>
        <p:nvSpPr>
          <p:cNvPr id="438" name="Google Shape;438;p52"/>
          <p:cNvSpPr txBox="1"/>
          <p:nvPr>
            <p:ph idx="5" type="body"/>
          </p:nvPr>
        </p:nvSpPr>
        <p:spPr>
          <a:xfrm>
            <a:off x="4582510" y="4432191"/>
            <a:ext cx="3026981" cy="162068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a:t>
            </a:r>
            <a:endParaRPr/>
          </a:p>
        </p:txBody>
      </p:sp>
      <p:sp>
        <p:nvSpPr>
          <p:cNvPr id="439" name="Google Shape;439;p52"/>
          <p:cNvSpPr txBox="1"/>
          <p:nvPr>
            <p:ph idx="6" type="body"/>
          </p:nvPr>
        </p:nvSpPr>
        <p:spPr>
          <a:xfrm>
            <a:off x="4582510" y="3722882"/>
            <a:ext cx="3026981"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1600"/>
              <a:buNone/>
            </a:pPr>
            <a:r>
              <a:rPr lang="ru-RU"/>
              <a:t>16 pt, заголовок пай-чарта</a:t>
            </a:r>
            <a:br>
              <a:rPr lang="ru-RU"/>
            </a:br>
            <a:r>
              <a:rPr lang="ru-RU"/>
              <a:t>до двух строк</a:t>
            </a:r>
            <a:endParaRPr/>
          </a:p>
        </p:txBody>
      </p:sp>
      <p:sp>
        <p:nvSpPr>
          <p:cNvPr id="440" name="Google Shape;440;p52"/>
          <p:cNvSpPr txBox="1"/>
          <p:nvPr>
            <p:ph idx="7" type="body"/>
          </p:nvPr>
        </p:nvSpPr>
        <p:spPr>
          <a:xfrm>
            <a:off x="5232401" y="2953620"/>
            <a:ext cx="2371616" cy="76174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30%</a:t>
            </a:r>
            <a:endParaRPr/>
          </a:p>
        </p:txBody>
      </p:sp>
      <p:sp>
        <p:nvSpPr>
          <p:cNvPr id="441" name="Google Shape;441;p52"/>
          <p:cNvSpPr txBox="1"/>
          <p:nvPr>
            <p:ph idx="8" type="body"/>
          </p:nvPr>
        </p:nvSpPr>
        <p:spPr>
          <a:xfrm>
            <a:off x="8398861" y="4437062"/>
            <a:ext cx="3026981" cy="162068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 12 pt, наборный текст до 9 строк</a:t>
            </a:r>
            <a:endParaRPr/>
          </a:p>
        </p:txBody>
      </p:sp>
      <p:sp>
        <p:nvSpPr>
          <p:cNvPr id="442" name="Google Shape;442;p52"/>
          <p:cNvSpPr txBox="1"/>
          <p:nvPr>
            <p:ph idx="9" type="body"/>
          </p:nvPr>
        </p:nvSpPr>
        <p:spPr>
          <a:xfrm>
            <a:off x="8398861" y="3727753"/>
            <a:ext cx="3026981"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1600"/>
              <a:buNone/>
            </a:pPr>
            <a:r>
              <a:rPr lang="ru-RU"/>
              <a:t>16 pt, заголовок пай-чарта</a:t>
            </a:r>
            <a:br>
              <a:rPr lang="ru-RU"/>
            </a:br>
            <a:r>
              <a:rPr lang="ru-RU"/>
              <a:t>до двух строк</a:t>
            </a:r>
            <a:endParaRPr/>
          </a:p>
        </p:txBody>
      </p:sp>
      <p:sp>
        <p:nvSpPr>
          <p:cNvPr id="443" name="Google Shape;443;p52"/>
          <p:cNvSpPr txBox="1"/>
          <p:nvPr>
            <p:ph idx="13" type="body"/>
          </p:nvPr>
        </p:nvSpPr>
        <p:spPr>
          <a:xfrm>
            <a:off x="9048752" y="2958491"/>
            <a:ext cx="2371616" cy="76174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20%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49" name="Google Shape;449;p53"/>
          <p:cNvSpPr txBox="1"/>
          <p:nvPr>
            <p:ph idx="2" type="body"/>
          </p:nvPr>
        </p:nvSpPr>
        <p:spPr>
          <a:xfrm>
            <a:off x="3108324" y="2802267"/>
            <a:ext cx="1377315" cy="761747"/>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50%</a:t>
            </a:r>
            <a:endParaRPr/>
          </a:p>
        </p:txBody>
      </p:sp>
      <p:sp>
        <p:nvSpPr>
          <p:cNvPr id="450" name="Google Shape;450;p53"/>
          <p:cNvSpPr txBox="1"/>
          <p:nvPr>
            <p:ph idx="3" type="body"/>
          </p:nvPr>
        </p:nvSpPr>
        <p:spPr>
          <a:xfrm>
            <a:off x="5232394" y="2516228"/>
            <a:ext cx="5508629"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a:t>
            </a:r>
            <a:endParaRPr/>
          </a:p>
        </p:txBody>
      </p:sp>
      <p:sp>
        <p:nvSpPr>
          <p:cNvPr id="451" name="Google Shape;451;p53"/>
          <p:cNvSpPr txBox="1"/>
          <p:nvPr>
            <p:ph idx="4" type="body"/>
          </p:nvPr>
        </p:nvSpPr>
        <p:spPr>
          <a:xfrm>
            <a:off x="5232394" y="4668878"/>
            <a:ext cx="6480181" cy="73866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0000"/>
              </a:buClr>
              <a:buSzPts val="1200"/>
              <a:buNone/>
            </a:pPr>
            <a:r>
              <a:rPr lang="ru-RU"/>
              <a:t>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a:t>
            </a:r>
            <a:endParaRPr/>
          </a:p>
        </p:txBody>
      </p:sp>
      <p:sp>
        <p:nvSpPr>
          <p:cNvPr id="452" name="Google Shape;452;p53"/>
          <p:cNvSpPr txBox="1"/>
          <p:nvPr>
            <p:ph idx="5" type="body"/>
          </p:nvPr>
        </p:nvSpPr>
        <p:spPr>
          <a:xfrm>
            <a:off x="5232401" y="2992478"/>
            <a:ext cx="6480174" cy="70466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None/>
            </a:pPr>
            <a:r>
              <a:rPr lang="ru-RU"/>
              <a:t>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 12 pt, наборный текст в 3-4 строки</a:t>
            </a:r>
            <a:endParaRPr/>
          </a:p>
        </p:txBody>
      </p:sp>
      <p:sp>
        <p:nvSpPr>
          <p:cNvPr id="453" name="Google Shape;453;p53"/>
          <p:cNvSpPr txBox="1"/>
          <p:nvPr>
            <p:ph idx="6" type="body"/>
          </p:nvPr>
        </p:nvSpPr>
        <p:spPr>
          <a:xfrm>
            <a:off x="5232400" y="4192628"/>
            <a:ext cx="5508625" cy="3323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400"/>
              <a:buNone/>
            </a:pPr>
            <a:r>
              <a:rPr lang="ru-RU"/>
              <a:t>24 pt, Подзаголовок</a:t>
            </a:r>
            <a:endParaRPr/>
          </a:p>
        </p:txBody>
      </p:sp>
      <p:sp>
        <p:nvSpPr>
          <p:cNvPr id="454" name="Google Shape;454;p53"/>
          <p:cNvSpPr txBox="1"/>
          <p:nvPr>
            <p:ph idx="7" type="body"/>
          </p:nvPr>
        </p:nvSpPr>
        <p:spPr>
          <a:xfrm>
            <a:off x="3108324" y="4488827"/>
            <a:ext cx="1377315" cy="761747"/>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4"/>
          <p:cNvSpPr txBox="1"/>
          <p:nvPr>
            <p:ph type="ctrTitle"/>
          </p:nvPr>
        </p:nvSpPr>
        <p:spPr>
          <a:xfrm>
            <a:off x="5232399" y="4136410"/>
            <a:ext cx="6480175" cy="249299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Слайды с инфо-графикой</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5"/>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65" name="Google Shape;465;p55"/>
          <p:cNvSpPr txBox="1"/>
          <p:nvPr/>
        </p:nvSpPr>
        <p:spPr>
          <a:xfrm>
            <a:off x="479424" y="3150329"/>
            <a:ext cx="1302181"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10К</a:t>
            </a:r>
            <a:endParaRPr/>
          </a:p>
        </p:txBody>
      </p:sp>
      <p:sp>
        <p:nvSpPr>
          <p:cNvPr id="466" name="Google Shape;466;p55"/>
          <p:cNvSpPr txBox="1"/>
          <p:nvPr/>
        </p:nvSpPr>
        <p:spPr>
          <a:xfrm>
            <a:off x="2171700" y="3178867"/>
            <a:ext cx="3600450" cy="7256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Мы – компания собственников и воспринимаем ее результаты, как свои личные.</a:t>
            </a:r>
            <a:endParaRPr b="0" i="0" sz="1200" u="none" cap="none" strike="noStrike">
              <a:solidFill>
                <a:srgbClr val="000000"/>
              </a:solidFill>
              <a:latin typeface="Arial"/>
              <a:ea typeface="Arial"/>
              <a:cs typeface="Arial"/>
              <a:sym typeface="Arial"/>
            </a:endParaRPr>
          </a:p>
        </p:txBody>
      </p:sp>
      <p:sp>
        <p:nvSpPr>
          <p:cNvPr id="467" name="Google Shape;467;p55"/>
          <p:cNvSpPr txBox="1"/>
          <p:nvPr/>
        </p:nvSpPr>
        <p:spPr>
          <a:xfrm>
            <a:off x="479424" y="4276463"/>
            <a:ext cx="1377315"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55%</a:t>
            </a:r>
            <a:endParaRPr b="0" i="0" sz="5500" u="none" cap="none" strike="noStrike">
              <a:solidFill>
                <a:schemeClr val="accent1"/>
              </a:solidFill>
              <a:latin typeface="Bebas Neue"/>
              <a:ea typeface="Bebas Neue"/>
              <a:cs typeface="Bebas Neue"/>
              <a:sym typeface="Bebas Neue"/>
            </a:endParaRPr>
          </a:p>
        </p:txBody>
      </p:sp>
      <p:sp>
        <p:nvSpPr>
          <p:cNvPr id="468" name="Google Shape;468;p55"/>
          <p:cNvSpPr txBox="1"/>
          <p:nvPr/>
        </p:nvSpPr>
        <p:spPr>
          <a:xfrm>
            <a:off x="6203950" y="476250"/>
            <a:ext cx="3600450" cy="1247481"/>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наборный текст до 7 строк 12 pt, наборный текст до 7 строк 12 pt, наборный текст до 7 строк 12 pt, наборный текст до 7 строк 12 pt, наборный текст до 7 строк 12 pt, наборный текст до 7 строк 12 pt, наборный текст до 7 строк 12 pt, наборный текст до 7 строк 12 pt, наборный текст до 7 строк 12 pt, наборный текст до 7 строк</a:t>
            </a:r>
            <a:endParaRPr/>
          </a:p>
        </p:txBody>
      </p:sp>
      <p:sp>
        <p:nvSpPr>
          <p:cNvPr id="469" name="Google Shape;469;p55"/>
          <p:cNvSpPr txBox="1"/>
          <p:nvPr/>
        </p:nvSpPr>
        <p:spPr>
          <a:xfrm>
            <a:off x="479423" y="5402597"/>
            <a:ext cx="1377315"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78%</a:t>
            </a:r>
            <a:endParaRPr b="0" i="0" sz="5500" u="none" cap="none" strike="noStrike">
              <a:solidFill>
                <a:schemeClr val="accent1"/>
              </a:solidFill>
              <a:latin typeface="Bebas Neue"/>
              <a:ea typeface="Bebas Neue"/>
              <a:cs typeface="Bebas Neue"/>
              <a:sym typeface="Bebas Neue"/>
            </a:endParaRPr>
          </a:p>
        </p:txBody>
      </p:sp>
      <p:sp>
        <p:nvSpPr>
          <p:cNvPr id="470" name="Google Shape;470;p55"/>
          <p:cNvSpPr txBox="1"/>
          <p:nvPr/>
        </p:nvSpPr>
        <p:spPr>
          <a:xfrm>
            <a:off x="2171700" y="4298975"/>
            <a:ext cx="3600450" cy="7256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Мы – компания собственников и воспринимаем ее результаты, как свои личные.</a:t>
            </a:r>
            <a:endParaRPr b="0" i="0" sz="1200" u="none" cap="none" strike="noStrike">
              <a:solidFill>
                <a:srgbClr val="000000"/>
              </a:solidFill>
              <a:latin typeface="Arial"/>
              <a:ea typeface="Arial"/>
              <a:cs typeface="Arial"/>
              <a:sym typeface="Arial"/>
            </a:endParaRPr>
          </a:p>
        </p:txBody>
      </p:sp>
      <p:sp>
        <p:nvSpPr>
          <p:cNvPr id="471" name="Google Shape;471;p55"/>
          <p:cNvSpPr txBox="1"/>
          <p:nvPr/>
        </p:nvSpPr>
        <p:spPr>
          <a:xfrm>
            <a:off x="2171700" y="5419084"/>
            <a:ext cx="3600450" cy="7256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Мы – компания собственников и воспринимаем ее результаты, как свои личные.</a:t>
            </a:r>
            <a:endParaRPr b="0" i="0" sz="1200" u="none" cap="none" strike="noStrike">
              <a:solidFill>
                <a:srgbClr val="000000"/>
              </a:solidFill>
              <a:latin typeface="Arial"/>
              <a:ea typeface="Arial"/>
              <a:cs typeface="Arial"/>
              <a:sym typeface="Arial"/>
            </a:endParaRPr>
          </a:p>
        </p:txBody>
      </p:sp>
      <p:sp>
        <p:nvSpPr>
          <p:cNvPr id="472" name="Google Shape;472;p55"/>
          <p:cNvSpPr txBox="1"/>
          <p:nvPr/>
        </p:nvSpPr>
        <p:spPr>
          <a:xfrm>
            <a:off x="6419851" y="3150329"/>
            <a:ext cx="1302181"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10К</a:t>
            </a:r>
            <a:endParaRPr b="0" i="0" sz="5500" u="none" cap="none" strike="noStrike">
              <a:solidFill>
                <a:schemeClr val="accent1"/>
              </a:solidFill>
              <a:latin typeface="Bebas Neue"/>
              <a:ea typeface="Bebas Neue"/>
              <a:cs typeface="Bebas Neue"/>
              <a:sym typeface="Bebas Neue"/>
            </a:endParaRPr>
          </a:p>
        </p:txBody>
      </p:sp>
      <p:sp>
        <p:nvSpPr>
          <p:cNvPr id="473" name="Google Shape;473;p55"/>
          <p:cNvSpPr txBox="1"/>
          <p:nvPr/>
        </p:nvSpPr>
        <p:spPr>
          <a:xfrm>
            <a:off x="8112127" y="3178867"/>
            <a:ext cx="3600450" cy="7256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Мы – компания собственников и воспринимаем ее результаты, как свои личные.</a:t>
            </a:r>
            <a:endParaRPr b="0" i="0" sz="1200" u="none" cap="none" strike="noStrike">
              <a:solidFill>
                <a:srgbClr val="000000"/>
              </a:solidFill>
              <a:latin typeface="Arial"/>
              <a:ea typeface="Arial"/>
              <a:cs typeface="Arial"/>
              <a:sym typeface="Arial"/>
            </a:endParaRPr>
          </a:p>
        </p:txBody>
      </p:sp>
      <p:sp>
        <p:nvSpPr>
          <p:cNvPr id="474" name="Google Shape;474;p55"/>
          <p:cNvSpPr txBox="1"/>
          <p:nvPr/>
        </p:nvSpPr>
        <p:spPr>
          <a:xfrm>
            <a:off x="6419851" y="4276463"/>
            <a:ext cx="1377315"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55%</a:t>
            </a:r>
            <a:endParaRPr b="0" i="0" sz="5500" u="none" cap="none" strike="noStrike">
              <a:solidFill>
                <a:schemeClr val="accent1"/>
              </a:solidFill>
              <a:latin typeface="Bebas Neue"/>
              <a:ea typeface="Bebas Neue"/>
              <a:cs typeface="Bebas Neue"/>
              <a:sym typeface="Bebas Neue"/>
            </a:endParaRPr>
          </a:p>
        </p:txBody>
      </p:sp>
      <p:sp>
        <p:nvSpPr>
          <p:cNvPr id="475" name="Google Shape;475;p55"/>
          <p:cNvSpPr txBox="1"/>
          <p:nvPr/>
        </p:nvSpPr>
        <p:spPr>
          <a:xfrm>
            <a:off x="6419850" y="5402597"/>
            <a:ext cx="1377315"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78%</a:t>
            </a:r>
            <a:endParaRPr b="0" i="0" sz="5500" u="none" cap="none" strike="noStrike">
              <a:solidFill>
                <a:schemeClr val="accent1"/>
              </a:solidFill>
              <a:latin typeface="Bebas Neue"/>
              <a:ea typeface="Bebas Neue"/>
              <a:cs typeface="Bebas Neue"/>
              <a:sym typeface="Bebas Neue"/>
            </a:endParaRPr>
          </a:p>
        </p:txBody>
      </p:sp>
      <p:sp>
        <p:nvSpPr>
          <p:cNvPr id="476" name="Google Shape;476;p55"/>
          <p:cNvSpPr txBox="1"/>
          <p:nvPr/>
        </p:nvSpPr>
        <p:spPr>
          <a:xfrm>
            <a:off x="8112127" y="4298975"/>
            <a:ext cx="3600450" cy="7256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Мы – компания собственников и воспринимаем ее результаты, как свои личные.</a:t>
            </a:r>
            <a:endParaRPr b="0" i="0" sz="1200" u="none" cap="none" strike="noStrike">
              <a:solidFill>
                <a:srgbClr val="000000"/>
              </a:solidFill>
              <a:latin typeface="Arial"/>
              <a:ea typeface="Arial"/>
              <a:cs typeface="Arial"/>
              <a:sym typeface="Arial"/>
            </a:endParaRPr>
          </a:p>
        </p:txBody>
      </p:sp>
      <p:sp>
        <p:nvSpPr>
          <p:cNvPr id="477" name="Google Shape;477;p55"/>
          <p:cNvSpPr txBox="1"/>
          <p:nvPr/>
        </p:nvSpPr>
        <p:spPr>
          <a:xfrm>
            <a:off x="8112127" y="5419084"/>
            <a:ext cx="3600450" cy="7256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Мы – компания собственников и воспринимаем ее результаты, как свои личные.</a:t>
            </a:r>
            <a:endParaRPr b="0" i="0" sz="1200" u="none" cap="none" strike="noStrike">
              <a:solidFill>
                <a:srgbClr val="000000"/>
              </a:solidFill>
              <a:latin typeface="Arial"/>
              <a:ea typeface="Arial"/>
              <a:cs typeface="Arial"/>
              <a:sym typeface="Arial"/>
            </a:endParaRPr>
          </a:p>
        </p:txBody>
      </p:sp>
      <p:cxnSp>
        <p:nvCxnSpPr>
          <p:cNvPr id="478" name="Google Shape;478;p55"/>
          <p:cNvCxnSpPr/>
          <p:nvPr/>
        </p:nvCxnSpPr>
        <p:spPr>
          <a:xfrm>
            <a:off x="479425" y="4081047"/>
            <a:ext cx="11233152" cy="0"/>
          </a:xfrm>
          <a:prstGeom prst="straightConnector1">
            <a:avLst/>
          </a:prstGeom>
          <a:noFill/>
          <a:ln cap="flat" cmpd="sng" w="12700">
            <a:solidFill>
              <a:srgbClr val="000000"/>
            </a:solidFill>
            <a:prstDash val="solid"/>
            <a:miter lim="800000"/>
            <a:headEnd len="sm" w="sm" type="none"/>
            <a:tailEnd len="sm" w="sm" type="none"/>
          </a:ln>
        </p:spPr>
      </p:cxnSp>
      <p:cxnSp>
        <p:nvCxnSpPr>
          <p:cNvPr id="479" name="Google Shape;479;p55"/>
          <p:cNvCxnSpPr/>
          <p:nvPr/>
        </p:nvCxnSpPr>
        <p:spPr>
          <a:xfrm>
            <a:off x="479425" y="5221490"/>
            <a:ext cx="11233152" cy="0"/>
          </a:xfrm>
          <a:prstGeom prst="straightConnector1">
            <a:avLst/>
          </a:prstGeom>
          <a:noFill/>
          <a:ln cap="flat" cmpd="sng" w="12700">
            <a:solidFill>
              <a:srgbClr val="000000"/>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6"/>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graphicFrame>
        <p:nvGraphicFramePr>
          <p:cNvPr id="485" name="Google Shape;485;p56"/>
          <p:cNvGraphicFramePr/>
          <p:nvPr/>
        </p:nvGraphicFramePr>
        <p:xfrm>
          <a:off x="479425" y="2365643"/>
          <a:ext cx="3000000" cy="3000000"/>
        </p:xfrm>
        <a:graphic>
          <a:graphicData uri="http://schemas.openxmlformats.org/drawingml/2006/table">
            <a:tbl>
              <a:tblPr bandRow="1" firstRow="1">
                <a:noFill/>
                <a:tableStyleId>{7F694DDD-A737-43C7-8904-1A305E28D81F}</a:tableStyleId>
              </a:tblPr>
              <a:tblGrid>
                <a:gridCol w="5616575"/>
                <a:gridCol w="1910075"/>
                <a:gridCol w="1915150"/>
                <a:gridCol w="1791325"/>
              </a:tblGrid>
              <a:tr h="645400">
                <a:tc>
                  <a:txBody>
                    <a:bodyPr/>
                    <a:lstStyle/>
                    <a:p>
                      <a:pPr indent="0" lvl="0" marL="0" marR="0" rtl="0" algn="l">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ru-RU" sz="1800">
                          <a:solidFill>
                            <a:schemeClr val="accent1"/>
                          </a:solidFill>
                        </a:rPr>
                        <a:t>18pt, название</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ru-RU" sz="1800">
                          <a:solidFill>
                            <a:schemeClr val="accent1"/>
                          </a:solidFill>
                        </a:rPr>
                        <a:t>18pt, название</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ru-RU" sz="1800">
                          <a:solidFill>
                            <a:schemeClr val="accent1"/>
                          </a:solidFill>
                        </a:rPr>
                        <a:t>18pt, название</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spcBef>
                          <a:spcPts val="0"/>
                        </a:spcBef>
                        <a:spcAft>
                          <a:spcPts val="0"/>
                        </a:spcAft>
                        <a:buNone/>
                      </a:pPr>
                      <a:r>
                        <a:rPr lang="ru-RU" sz="1800">
                          <a:solidFill>
                            <a:schemeClr val="accent1"/>
                          </a:solidFill>
                        </a:rPr>
                        <a:t>18 pt, 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3600">
                          <a:solidFill>
                            <a:schemeClr val="accent1"/>
                          </a:solidFill>
                        </a:rPr>
                        <a:t>•</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lnSpc>
                          <a:spcPct val="100000"/>
                        </a:lnSpc>
                        <a:spcBef>
                          <a:spcPts val="0"/>
                        </a:spcBef>
                        <a:spcAft>
                          <a:spcPts val="0"/>
                        </a:spcAft>
                        <a:buClr>
                          <a:schemeClr val="accent1"/>
                        </a:buClr>
                        <a:buSzPts val="1800"/>
                        <a:buFont typeface="Arial"/>
                        <a:buNone/>
                      </a:pPr>
                      <a:r>
                        <a:rPr lang="ru-RU" sz="1800">
                          <a:solidFill>
                            <a:schemeClr val="accent1"/>
                          </a:solidFill>
                        </a:rPr>
                        <a:t>18 pt, 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3600"/>
                        <a:buFont typeface="Arial"/>
                        <a:buNone/>
                      </a:pPr>
                      <a:r>
                        <a:rPr b="0" i="0" lang="ru-RU" sz="3600" u="none" cap="none" strike="noStrike">
                          <a:solidFill>
                            <a:schemeClr val="accen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lnSpc>
                          <a:spcPct val="100000"/>
                        </a:lnSpc>
                        <a:spcBef>
                          <a:spcPts val="0"/>
                        </a:spcBef>
                        <a:spcAft>
                          <a:spcPts val="0"/>
                        </a:spcAft>
                        <a:buClr>
                          <a:schemeClr val="accent1"/>
                        </a:buClr>
                        <a:buSzPts val="1800"/>
                        <a:buFont typeface="Arial"/>
                        <a:buNone/>
                      </a:pPr>
                      <a:r>
                        <a:rPr lang="ru-RU" sz="1800">
                          <a:solidFill>
                            <a:schemeClr val="accent1"/>
                          </a:solidFill>
                        </a:rPr>
                        <a:t>18 pt, 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5400">
                <a:tc>
                  <a:txBody>
                    <a:bodyPr/>
                    <a:lstStyle/>
                    <a:p>
                      <a:pPr indent="0" lvl="0" marL="0" marR="0" rtl="0" algn="l">
                        <a:lnSpc>
                          <a:spcPct val="100000"/>
                        </a:lnSpc>
                        <a:spcBef>
                          <a:spcPts val="0"/>
                        </a:spcBef>
                        <a:spcAft>
                          <a:spcPts val="0"/>
                        </a:spcAft>
                        <a:buClr>
                          <a:schemeClr val="accent1"/>
                        </a:buClr>
                        <a:buSzPts val="1800"/>
                        <a:buFont typeface="Arial"/>
                        <a:buNone/>
                      </a:pPr>
                      <a:r>
                        <a:rPr lang="ru-RU" sz="1800">
                          <a:solidFill>
                            <a:schemeClr val="accent1"/>
                          </a:solidFill>
                        </a:rPr>
                        <a:t>18 pt, характеристика</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AB2735"/>
                        </a:buClr>
                        <a:buSzPts val="3600"/>
                        <a:buFont typeface="Arial"/>
                        <a:buNone/>
                      </a:pPr>
                      <a:r>
                        <a:rPr b="0" i="0" lang="ru-RU" sz="3600" u="none" cap="none" strike="noStrike">
                          <a:solidFill>
                            <a:srgbClr val="AB2735"/>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Фирменные</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цвета </a:t>
            </a:r>
            <a:endParaRPr/>
          </a:p>
        </p:txBody>
      </p:sp>
      <p:sp>
        <p:nvSpPr>
          <p:cNvPr id="191" name="Google Shape;191;p30"/>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Допустимо использование градиентов,</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в которых фирменный цвет затемняется или осветляется. Подобное решение допустимо</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при оформлении схем и графиков.</a:t>
            </a:r>
            <a:endParaRPr/>
          </a:p>
        </p:txBody>
      </p:sp>
      <p:sp>
        <p:nvSpPr>
          <p:cNvPr id="192" name="Google Shape;192;p30"/>
          <p:cNvSpPr/>
          <p:nvPr/>
        </p:nvSpPr>
        <p:spPr>
          <a:xfrm>
            <a:off x="479425" y="2987502"/>
            <a:ext cx="2731665" cy="129757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30"/>
          <p:cNvSpPr/>
          <p:nvPr/>
        </p:nvSpPr>
        <p:spPr>
          <a:xfrm>
            <a:off x="3211096" y="2987502"/>
            <a:ext cx="1446858" cy="129757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30"/>
          <p:cNvSpPr/>
          <p:nvPr/>
        </p:nvSpPr>
        <p:spPr>
          <a:xfrm>
            <a:off x="4645495" y="2987502"/>
            <a:ext cx="1446858" cy="129757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5" name="Google Shape;195;p30"/>
          <p:cNvSpPr/>
          <p:nvPr/>
        </p:nvSpPr>
        <p:spPr>
          <a:xfrm>
            <a:off x="6092353" y="2987502"/>
            <a:ext cx="1403230" cy="129757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6" name="Google Shape;196;p30"/>
          <p:cNvSpPr/>
          <p:nvPr/>
        </p:nvSpPr>
        <p:spPr>
          <a:xfrm>
            <a:off x="7495583" y="2987502"/>
            <a:ext cx="1403230" cy="129757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7" name="Google Shape;197;p30"/>
          <p:cNvSpPr/>
          <p:nvPr/>
        </p:nvSpPr>
        <p:spPr>
          <a:xfrm>
            <a:off x="8898813" y="2987502"/>
            <a:ext cx="1403230" cy="1297577"/>
          </a:xfrm>
          <a:prstGeom prst="rect">
            <a:avLst/>
          </a:prstGeom>
          <a:solidFill>
            <a:srgbClr val="EAEA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8" name="Google Shape;198;p30"/>
          <p:cNvSpPr/>
          <p:nvPr/>
        </p:nvSpPr>
        <p:spPr>
          <a:xfrm>
            <a:off x="10302043" y="2993788"/>
            <a:ext cx="1403230" cy="1291291"/>
          </a:xfrm>
          <a:prstGeom prst="rect">
            <a:avLst/>
          </a:prstGeom>
          <a:solidFill>
            <a:schemeClr val="lt1"/>
          </a:solidFill>
          <a:ln cap="flat" cmpd="sng" w="1270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9" name="Google Shape;199;p30"/>
          <p:cNvSpPr/>
          <p:nvPr/>
        </p:nvSpPr>
        <p:spPr>
          <a:xfrm>
            <a:off x="479425" y="4285079"/>
            <a:ext cx="2733442" cy="209874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p30"/>
          <p:cNvSpPr/>
          <p:nvPr/>
        </p:nvSpPr>
        <p:spPr>
          <a:xfrm>
            <a:off x="3212868" y="4285079"/>
            <a:ext cx="2883131" cy="20987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1" name="Google Shape;201;p30"/>
          <p:cNvSpPr/>
          <p:nvPr/>
        </p:nvSpPr>
        <p:spPr>
          <a:xfrm>
            <a:off x="6095999" y="4285079"/>
            <a:ext cx="1404144" cy="209874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2" name="Google Shape;202;p30"/>
          <p:cNvSpPr/>
          <p:nvPr/>
        </p:nvSpPr>
        <p:spPr>
          <a:xfrm>
            <a:off x="7500143" y="4285079"/>
            <a:ext cx="1404144" cy="20987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3" name="Google Shape;203;p30"/>
          <p:cNvSpPr/>
          <p:nvPr/>
        </p:nvSpPr>
        <p:spPr>
          <a:xfrm>
            <a:off x="8904287" y="4285079"/>
            <a:ext cx="1404144" cy="2098749"/>
          </a:xfrm>
          <a:prstGeom prst="rect">
            <a:avLst/>
          </a:prstGeom>
          <a:solidFill>
            <a:srgbClr val="4242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30"/>
          <p:cNvSpPr/>
          <p:nvPr/>
        </p:nvSpPr>
        <p:spPr>
          <a:xfrm>
            <a:off x="10308431" y="4285079"/>
            <a:ext cx="1404144" cy="209874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7"/>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491" name="Google Shape;491;p57"/>
          <p:cNvSpPr txBox="1"/>
          <p:nvPr/>
        </p:nvSpPr>
        <p:spPr>
          <a:xfrm>
            <a:off x="479424" y="1930539"/>
            <a:ext cx="5508626" cy="3323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2400"/>
              <a:buFont typeface="Arial"/>
              <a:buNone/>
            </a:pPr>
            <a:r>
              <a:rPr b="0" i="0" lang="ru-RU" sz="2400" u="none" cap="none" strike="noStrike">
                <a:solidFill>
                  <a:schemeClr val="accent1"/>
                </a:solidFill>
                <a:latin typeface="Arial"/>
                <a:ea typeface="Arial"/>
                <a:cs typeface="Arial"/>
                <a:sym typeface="Arial"/>
              </a:rPr>
              <a:t>24pt, Подзаголовок</a:t>
            </a:r>
            <a:endParaRPr/>
          </a:p>
        </p:txBody>
      </p:sp>
      <p:sp>
        <p:nvSpPr>
          <p:cNvPr id="492" name="Google Shape;492;p57"/>
          <p:cNvSpPr txBox="1"/>
          <p:nvPr/>
        </p:nvSpPr>
        <p:spPr>
          <a:xfrm>
            <a:off x="479426" y="6038722"/>
            <a:ext cx="3600449" cy="343028"/>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наборный текст / подпись до двух строк 12 pt, наборный текст / подпись до двух строк</a:t>
            </a:r>
            <a:endParaRPr/>
          </a:p>
        </p:txBody>
      </p:sp>
      <p:sp>
        <p:nvSpPr>
          <p:cNvPr id="493" name="Google Shape;493;p57"/>
          <p:cNvSpPr txBox="1"/>
          <p:nvPr/>
        </p:nvSpPr>
        <p:spPr>
          <a:xfrm>
            <a:off x="479424" y="4922576"/>
            <a:ext cx="2628901" cy="900246"/>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+9,9%</a:t>
            </a:r>
            <a:endParaRPr/>
          </a:p>
        </p:txBody>
      </p:sp>
      <p:pic>
        <p:nvPicPr>
          <p:cNvPr id="494" name="Google Shape;494;p57"/>
          <p:cNvPicPr preferRelativeResize="0"/>
          <p:nvPr/>
        </p:nvPicPr>
        <p:blipFill rotWithShape="1">
          <a:blip r:embed="rId3">
            <a:alphaModFix/>
          </a:blip>
          <a:srcRect b="0" l="0" r="0" t="0"/>
          <a:stretch/>
        </p:blipFill>
        <p:spPr>
          <a:xfrm>
            <a:off x="5330590" y="1993497"/>
            <a:ext cx="6480175" cy="45048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8"/>
          <p:cNvSpPr txBox="1"/>
          <p:nvPr>
            <p:ph idx="1" type="body"/>
          </p:nvPr>
        </p:nvSpPr>
        <p:spPr>
          <a:xfrm>
            <a:off x="479424" y="353402"/>
            <a:ext cx="5508626" cy="15234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5500"/>
              <a:buNone/>
            </a:pPr>
            <a:r>
              <a:rPr lang="ru-RU"/>
              <a:t>55 pt, Заголовок слайда в две строки</a:t>
            </a:r>
            <a:endParaRPr/>
          </a:p>
        </p:txBody>
      </p:sp>
      <p:sp>
        <p:nvSpPr>
          <p:cNvPr id="500" name="Google Shape;500;p58"/>
          <p:cNvSpPr txBox="1"/>
          <p:nvPr/>
        </p:nvSpPr>
        <p:spPr>
          <a:xfrm>
            <a:off x="479427" y="4127976"/>
            <a:ext cx="1692273" cy="5360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короткая подпись в три строки 12 pt, короткая подпись</a:t>
            </a:r>
            <a:endParaRPr/>
          </a:p>
        </p:txBody>
      </p:sp>
      <p:sp>
        <p:nvSpPr>
          <p:cNvPr id="501" name="Google Shape;501;p58"/>
          <p:cNvSpPr txBox="1"/>
          <p:nvPr/>
        </p:nvSpPr>
        <p:spPr>
          <a:xfrm>
            <a:off x="479424" y="3301810"/>
            <a:ext cx="1302181"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10К</a:t>
            </a:r>
            <a:endParaRPr b="0" i="0" sz="5500" u="none" cap="none" strike="noStrike">
              <a:solidFill>
                <a:schemeClr val="accent1"/>
              </a:solidFill>
              <a:latin typeface="Bebas Neue"/>
              <a:ea typeface="Bebas Neue"/>
              <a:cs typeface="Bebas Neue"/>
              <a:sym typeface="Bebas Neue"/>
            </a:endParaRPr>
          </a:p>
        </p:txBody>
      </p:sp>
      <p:sp>
        <p:nvSpPr>
          <p:cNvPr id="502" name="Google Shape;502;p58"/>
          <p:cNvSpPr txBox="1"/>
          <p:nvPr/>
        </p:nvSpPr>
        <p:spPr>
          <a:xfrm>
            <a:off x="2404998" y="4133015"/>
            <a:ext cx="1692273" cy="5360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короткая подпись в три строки 12 pt, короткая подпись</a:t>
            </a:r>
            <a:endParaRPr/>
          </a:p>
        </p:txBody>
      </p:sp>
      <p:sp>
        <p:nvSpPr>
          <p:cNvPr id="503" name="Google Shape;503;p58"/>
          <p:cNvSpPr txBox="1"/>
          <p:nvPr/>
        </p:nvSpPr>
        <p:spPr>
          <a:xfrm>
            <a:off x="2404995" y="3306849"/>
            <a:ext cx="1302181"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40К</a:t>
            </a:r>
            <a:endParaRPr b="0" i="0" sz="5500" u="none" cap="none" strike="noStrike">
              <a:solidFill>
                <a:schemeClr val="accent1"/>
              </a:solidFill>
              <a:latin typeface="Bebas Neue"/>
              <a:ea typeface="Bebas Neue"/>
              <a:cs typeface="Bebas Neue"/>
              <a:sym typeface="Bebas Neue"/>
            </a:endParaRPr>
          </a:p>
        </p:txBody>
      </p:sp>
      <p:sp>
        <p:nvSpPr>
          <p:cNvPr id="504" name="Google Shape;504;p58"/>
          <p:cNvSpPr txBox="1"/>
          <p:nvPr/>
        </p:nvSpPr>
        <p:spPr>
          <a:xfrm>
            <a:off x="2383542" y="5845672"/>
            <a:ext cx="1692273" cy="5360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короткая подпись в три строки 12 pt, короткая подпись</a:t>
            </a:r>
            <a:endParaRPr/>
          </a:p>
        </p:txBody>
      </p:sp>
      <p:sp>
        <p:nvSpPr>
          <p:cNvPr id="505" name="Google Shape;505;p58"/>
          <p:cNvSpPr txBox="1"/>
          <p:nvPr/>
        </p:nvSpPr>
        <p:spPr>
          <a:xfrm>
            <a:off x="479427" y="5845672"/>
            <a:ext cx="1692273" cy="5360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короткая подпись в три строки 12 pt, короткая подпись</a:t>
            </a:r>
            <a:endParaRPr/>
          </a:p>
        </p:txBody>
      </p:sp>
      <p:sp>
        <p:nvSpPr>
          <p:cNvPr id="506" name="Google Shape;506;p58"/>
          <p:cNvSpPr txBox="1"/>
          <p:nvPr/>
        </p:nvSpPr>
        <p:spPr>
          <a:xfrm>
            <a:off x="479424" y="5019506"/>
            <a:ext cx="1302181" cy="761747"/>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accent1"/>
              </a:buClr>
              <a:buSzPts val="5500"/>
              <a:buFont typeface="Arial"/>
              <a:buNone/>
            </a:pPr>
            <a:r>
              <a:rPr b="0" i="0" lang="ru-RU" sz="5500" u="none" cap="none" strike="noStrike">
                <a:solidFill>
                  <a:schemeClr val="accent1"/>
                </a:solidFill>
                <a:latin typeface="Bebas Neue"/>
                <a:ea typeface="Bebas Neue"/>
                <a:cs typeface="Bebas Neue"/>
                <a:sym typeface="Bebas Neue"/>
              </a:rPr>
              <a:t>10%</a:t>
            </a:r>
            <a:endParaRPr b="0" i="0" sz="5500" u="none" cap="none" strike="noStrike">
              <a:solidFill>
                <a:schemeClr val="accent1"/>
              </a:solidFill>
              <a:latin typeface="Bebas Neue"/>
              <a:ea typeface="Bebas Neue"/>
              <a:cs typeface="Bebas Neue"/>
              <a:sym typeface="Bebas Neue"/>
            </a:endParaRPr>
          </a:p>
        </p:txBody>
      </p:sp>
      <p:pic>
        <p:nvPicPr>
          <p:cNvPr id="507" name="Google Shape;507;p58"/>
          <p:cNvPicPr preferRelativeResize="0"/>
          <p:nvPr/>
        </p:nvPicPr>
        <p:blipFill rotWithShape="1">
          <a:blip r:embed="rId3">
            <a:alphaModFix/>
          </a:blip>
          <a:srcRect b="0" l="0" r="0" t="0"/>
          <a:stretch/>
        </p:blipFill>
        <p:spPr>
          <a:xfrm>
            <a:off x="5478387" y="1115149"/>
            <a:ext cx="5428040" cy="5418667"/>
          </a:xfrm>
          <a:prstGeom prst="rect">
            <a:avLst/>
          </a:prstGeom>
          <a:noFill/>
          <a:ln>
            <a:noFill/>
          </a:ln>
        </p:spPr>
      </p:pic>
      <p:grpSp>
        <p:nvGrpSpPr>
          <p:cNvPr id="508" name="Google Shape;508;p58"/>
          <p:cNvGrpSpPr/>
          <p:nvPr/>
        </p:nvGrpSpPr>
        <p:grpSpPr>
          <a:xfrm>
            <a:off x="2404995" y="5019506"/>
            <a:ext cx="674712" cy="674712"/>
            <a:chOff x="2404995" y="4806172"/>
            <a:chExt cx="1226297" cy="1226297"/>
          </a:xfrm>
        </p:grpSpPr>
        <p:sp>
          <p:nvSpPr>
            <p:cNvPr id="509" name="Google Shape;509;p58"/>
            <p:cNvSpPr/>
            <p:nvPr/>
          </p:nvSpPr>
          <p:spPr>
            <a:xfrm>
              <a:off x="2404995" y="4806172"/>
              <a:ext cx="1226297" cy="1226297"/>
            </a:xfrm>
            <a:prstGeom prst="ellipse">
              <a:avLst/>
            </a:prstGeom>
            <a:noFill/>
            <a:ln cap="flat" cmpd="sng" w="508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510" name="Google Shape;510;p58"/>
            <p:cNvCxnSpPr/>
            <p:nvPr/>
          </p:nvCxnSpPr>
          <p:spPr>
            <a:xfrm>
              <a:off x="2640984" y="5419320"/>
              <a:ext cx="821690" cy="0"/>
            </a:xfrm>
            <a:prstGeom prst="straightConnector1">
              <a:avLst/>
            </a:prstGeom>
            <a:noFill/>
            <a:ln cap="flat" cmpd="sng" w="50800">
              <a:solidFill>
                <a:schemeClr val="accent1"/>
              </a:solidFill>
              <a:prstDash val="solid"/>
              <a:miter lim="800000"/>
              <a:headEnd len="sm" w="sm" type="none"/>
              <a:tailEnd len="med" w="med" type="stealth"/>
            </a:ln>
          </p:spPr>
        </p:cxnSp>
      </p:grpSp>
      <p:sp>
        <p:nvSpPr>
          <p:cNvPr id="511" name="Google Shape;511;p58"/>
          <p:cNvSpPr txBox="1"/>
          <p:nvPr/>
        </p:nvSpPr>
        <p:spPr>
          <a:xfrm>
            <a:off x="5990015" y="3964531"/>
            <a:ext cx="1906210"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2"/>
              </a:buClr>
              <a:buSzPts val="1600"/>
              <a:buFont typeface="Arial"/>
              <a:buNone/>
            </a:pPr>
            <a:r>
              <a:rPr b="1" i="0" lang="ru-RU" sz="1600" u="none" cap="none" strike="noStrike">
                <a:solidFill>
                  <a:schemeClr val="lt2"/>
                </a:solidFill>
                <a:latin typeface="Arial"/>
                <a:ea typeface="Arial"/>
                <a:cs typeface="Arial"/>
                <a:sym typeface="Arial"/>
              </a:rPr>
              <a:t>16 pt, заголовок пай-чарта</a:t>
            </a:r>
            <a:endParaRPr/>
          </a:p>
        </p:txBody>
      </p:sp>
      <p:sp>
        <p:nvSpPr>
          <p:cNvPr id="512" name="Google Shape;512;p58"/>
          <p:cNvSpPr txBox="1"/>
          <p:nvPr/>
        </p:nvSpPr>
        <p:spPr>
          <a:xfrm>
            <a:off x="8668619" y="3429000"/>
            <a:ext cx="1906210"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16 pt, заголовок пай-чарта</a:t>
            </a:r>
            <a:endParaRPr/>
          </a:p>
        </p:txBody>
      </p:sp>
      <p:sp>
        <p:nvSpPr>
          <p:cNvPr id="513" name="Google Shape;513;p58"/>
          <p:cNvSpPr txBox="1"/>
          <p:nvPr/>
        </p:nvSpPr>
        <p:spPr>
          <a:xfrm>
            <a:off x="8416240" y="4985721"/>
            <a:ext cx="1495878" cy="7571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16 pt, заголовок пай-чарта</a:t>
            </a:r>
            <a:endParaRPr/>
          </a:p>
        </p:txBody>
      </p:sp>
      <p:sp>
        <p:nvSpPr>
          <p:cNvPr id="514" name="Google Shape;514;p58"/>
          <p:cNvSpPr/>
          <p:nvPr/>
        </p:nvSpPr>
        <p:spPr>
          <a:xfrm>
            <a:off x="6105856" y="3447104"/>
            <a:ext cx="493628" cy="471158"/>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Arial"/>
              <a:ea typeface="Arial"/>
              <a:cs typeface="Arial"/>
              <a:sym typeface="Arial"/>
            </a:endParaRPr>
          </a:p>
        </p:txBody>
      </p:sp>
      <p:sp>
        <p:nvSpPr>
          <p:cNvPr id="515" name="Google Shape;515;p58"/>
          <p:cNvSpPr/>
          <p:nvPr/>
        </p:nvSpPr>
        <p:spPr>
          <a:xfrm>
            <a:off x="8767880" y="2946055"/>
            <a:ext cx="468862" cy="46886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6" name="Google Shape;516;p58"/>
          <p:cNvSpPr/>
          <p:nvPr/>
        </p:nvSpPr>
        <p:spPr>
          <a:xfrm rot="10800000">
            <a:off x="8475424" y="4555310"/>
            <a:ext cx="473668" cy="416027"/>
          </a:xfrm>
          <a:custGeom>
            <a:rect b="b" l="l" r="r" t="t"/>
            <a:pathLst>
              <a:path extrusionOk="0" h="1439821" w="1639310">
                <a:moveTo>
                  <a:pt x="820290" y="0"/>
                </a:moveTo>
                <a:cubicBezTo>
                  <a:pt x="861268" y="0"/>
                  <a:pt x="896427" y="24914"/>
                  <a:pt x="911445" y="60422"/>
                </a:cubicBezTo>
                <a:lnTo>
                  <a:pt x="912188" y="64098"/>
                </a:lnTo>
                <a:lnTo>
                  <a:pt x="1623352" y="1290244"/>
                </a:lnTo>
                <a:lnTo>
                  <a:pt x="1631536" y="1302382"/>
                </a:lnTo>
                <a:cubicBezTo>
                  <a:pt x="1636542" y="1314218"/>
                  <a:pt x="1639310" y="1327231"/>
                  <a:pt x="1639310" y="1340890"/>
                </a:cubicBezTo>
                <a:cubicBezTo>
                  <a:pt x="1639310" y="1381869"/>
                  <a:pt x="1614396" y="1417027"/>
                  <a:pt x="1578888" y="1432046"/>
                </a:cubicBezTo>
                <a:lnTo>
                  <a:pt x="1544098" y="1439069"/>
                </a:lnTo>
                <a:lnTo>
                  <a:pt x="1544087" y="1439820"/>
                </a:lnTo>
                <a:lnTo>
                  <a:pt x="1540380" y="1439820"/>
                </a:lnTo>
                <a:lnTo>
                  <a:pt x="98935" y="1439820"/>
                </a:lnTo>
                <a:lnTo>
                  <a:pt x="98930" y="1439821"/>
                </a:lnTo>
                <a:lnTo>
                  <a:pt x="98925" y="1439820"/>
                </a:lnTo>
                <a:lnTo>
                  <a:pt x="98199" y="1439820"/>
                </a:lnTo>
                <a:lnTo>
                  <a:pt x="98193" y="1439672"/>
                </a:lnTo>
                <a:lnTo>
                  <a:pt x="60422" y="1432047"/>
                </a:lnTo>
                <a:cubicBezTo>
                  <a:pt x="24914" y="1417029"/>
                  <a:pt x="0" y="1381870"/>
                  <a:pt x="0" y="1340891"/>
                </a:cubicBezTo>
                <a:cubicBezTo>
                  <a:pt x="0" y="1327232"/>
                  <a:pt x="2768" y="1314219"/>
                  <a:pt x="7774" y="1302383"/>
                </a:cubicBezTo>
                <a:lnTo>
                  <a:pt x="18010" y="1287200"/>
                </a:lnTo>
                <a:lnTo>
                  <a:pt x="728916" y="61501"/>
                </a:lnTo>
                <a:lnTo>
                  <a:pt x="729134" y="60422"/>
                </a:lnTo>
                <a:lnTo>
                  <a:pt x="732056" y="56088"/>
                </a:lnTo>
                <a:lnTo>
                  <a:pt x="734527" y="51828"/>
                </a:lnTo>
                <a:lnTo>
                  <a:pt x="734805" y="52010"/>
                </a:lnTo>
                <a:lnTo>
                  <a:pt x="750336" y="28976"/>
                </a:lnTo>
                <a:cubicBezTo>
                  <a:pt x="768238" y="11073"/>
                  <a:pt x="792971" y="0"/>
                  <a:pt x="82029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9"/>
          <p:cNvSpPr txBox="1"/>
          <p:nvPr>
            <p:ph type="ctrTitle"/>
          </p:nvPr>
        </p:nvSpPr>
        <p:spPr>
          <a:xfrm>
            <a:off x="5016501" y="4136410"/>
            <a:ext cx="6696074" cy="249299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Альтернативные варианты фона</a:t>
            </a:r>
            <a:endParaRPr b="0" i="0" sz="9000" u="none" cap="none" strike="noStrike">
              <a:solidFill>
                <a:schemeClr val="accent1"/>
              </a:solidFill>
              <a:latin typeface="Bebas Neue"/>
              <a:ea typeface="Bebas Neue"/>
              <a:cs typeface="Bebas Neue"/>
              <a:sym typeface="Bebas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Фирменные</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цвета </a:t>
            </a:r>
            <a:endParaRPr/>
          </a:p>
        </p:txBody>
      </p:sp>
      <p:sp>
        <p:nvSpPr>
          <p:cNvPr id="211" name="Google Shape;211;p31"/>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При необходимости дополнительного выделения направления рекомендуется использовать фирменный цвет направления. Он может быть использован в инфографике, шмуцтитуле, фотоизображениях и в других акцентных выделениях.</a:t>
            </a:r>
            <a:endParaRPr/>
          </a:p>
        </p:txBody>
      </p:sp>
      <p:sp>
        <p:nvSpPr>
          <p:cNvPr id="212" name="Google Shape;212;p31"/>
          <p:cNvSpPr/>
          <p:nvPr/>
        </p:nvSpPr>
        <p:spPr>
          <a:xfrm>
            <a:off x="479424" y="2987502"/>
            <a:ext cx="3600451" cy="44149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3" name="Google Shape;213;p31"/>
          <p:cNvSpPr txBox="1"/>
          <p:nvPr/>
        </p:nvSpPr>
        <p:spPr>
          <a:xfrm>
            <a:off x="479424" y="2631432"/>
            <a:ext cx="274701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Цвет основного наборного текста</a:t>
            </a:r>
            <a:endParaRPr/>
          </a:p>
        </p:txBody>
      </p:sp>
      <p:sp>
        <p:nvSpPr>
          <p:cNvPr id="214" name="Google Shape;214;p31"/>
          <p:cNvSpPr/>
          <p:nvPr/>
        </p:nvSpPr>
        <p:spPr>
          <a:xfrm>
            <a:off x="479424" y="4260464"/>
            <a:ext cx="3600451" cy="4414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5" name="Google Shape;215;p31"/>
          <p:cNvSpPr txBox="1"/>
          <p:nvPr/>
        </p:nvSpPr>
        <p:spPr>
          <a:xfrm>
            <a:off x="479424" y="3904394"/>
            <a:ext cx="274701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Цвет заголовков и подзаголовков</a:t>
            </a:r>
            <a:endParaRPr/>
          </a:p>
        </p:txBody>
      </p:sp>
      <p:sp>
        <p:nvSpPr>
          <p:cNvPr id="216" name="Google Shape;216;p31"/>
          <p:cNvSpPr txBox="1"/>
          <p:nvPr/>
        </p:nvSpPr>
        <p:spPr>
          <a:xfrm>
            <a:off x="479423" y="5180993"/>
            <a:ext cx="3600449" cy="35243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Для дополнительных акцентов в инфографике можно использовать градиенты</a:t>
            </a:r>
            <a:endParaRPr/>
          </a:p>
        </p:txBody>
      </p:sp>
      <p:grpSp>
        <p:nvGrpSpPr>
          <p:cNvPr id="217" name="Google Shape;217;p31"/>
          <p:cNvGrpSpPr/>
          <p:nvPr/>
        </p:nvGrpSpPr>
        <p:grpSpPr>
          <a:xfrm>
            <a:off x="6203950" y="2724030"/>
            <a:ext cx="3600451" cy="793932"/>
            <a:chOff x="5232400" y="5180992"/>
            <a:chExt cx="3600451" cy="793932"/>
          </a:xfrm>
        </p:grpSpPr>
        <p:sp>
          <p:nvSpPr>
            <p:cNvPr id="218" name="Google Shape;218;p31"/>
            <p:cNvSpPr txBox="1"/>
            <p:nvPr/>
          </p:nvSpPr>
          <p:spPr>
            <a:xfrm>
              <a:off x="5232402" y="5180992"/>
              <a:ext cx="274701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Цвета диаграмм и инфографики</a:t>
              </a:r>
              <a:endParaRPr/>
            </a:p>
          </p:txBody>
        </p:sp>
        <p:sp>
          <p:nvSpPr>
            <p:cNvPr id="219" name="Google Shape;219;p31"/>
            <p:cNvSpPr/>
            <p:nvPr/>
          </p:nvSpPr>
          <p:spPr>
            <a:xfrm>
              <a:off x="5232400" y="5533426"/>
              <a:ext cx="400140" cy="4414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0" name="Google Shape;220;p31"/>
            <p:cNvSpPr/>
            <p:nvPr/>
          </p:nvSpPr>
          <p:spPr>
            <a:xfrm>
              <a:off x="5632540" y="5533426"/>
              <a:ext cx="400140" cy="44149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1" name="Google Shape;221;p31"/>
            <p:cNvSpPr/>
            <p:nvPr/>
          </p:nvSpPr>
          <p:spPr>
            <a:xfrm>
              <a:off x="6032277" y="5533426"/>
              <a:ext cx="400140" cy="44149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2" name="Google Shape;222;p31"/>
            <p:cNvSpPr/>
            <p:nvPr/>
          </p:nvSpPr>
          <p:spPr>
            <a:xfrm>
              <a:off x="6432417" y="5533426"/>
              <a:ext cx="400140" cy="44149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3" name="Google Shape;223;p31"/>
            <p:cNvSpPr/>
            <p:nvPr/>
          </p:nvSpPr>
          <p:spPr>
            <a:xfrm>
              <a:off x="6832557" y="5533426"/>
              <a:ext cx="400140" cy="44149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4" name="Google Shape;224;p31"/>
            <p:cNvSpPr/>
            <p:nvPr/>
          </p:nvSpPr>
          <p:spPr>
            <a:xfrm>
              <a:off x="7619051" y="5533426"/>
              <a:ext cx="413923" cy="44149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5" name="Google Shape;225;p31"/>
            <p:cNvSpPr/>
            <p:nvPr/>
          </p:nvSpPr>
          <p:spPr>
            <a:xfrm>
              <a:off x="8032974" y="5533426"/>
              <a:ext cx="400140" cy="44149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6" name="Google Shape;226;p31"/>
            <p:cNvSpPr/>
            <p:nvPr/>
          </p:nvSpPr>
          <p:spPr>
            <a:xfrm>
              <a:off x="8432711" y="5533426"/>
              <a:ext cx="400140" cy="44149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7" name="Google Shape;227;p31"/>
            <p:cNvSpPr/>
            <p:nvPr/>
          </p:nvSpPr>
          <p:spPr>
            <a:xfrm>
              <a:off x="7232294" y="5533426"/>
              <a:ext cx="400140" cy="44149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28" name="Google Shape;228;p31"/>
          <p:cNvSpPr txBox="1"/>
          <p:nvPr/>
        </p:nvSpPr>
        <p:spPr>
          <a:xfrm>
            <a:off x="6203952" y="3904394"/>
            <a:ext cx="3600448"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Цвета табличных значений и границ таблицы</a:t>
            </a:r>
            <a:endParaRPr/>
          </a:p>
        </p:txBody>
      </p:sp>
      <p:sp>
        <p:nvSpPr>
          <p:cNvPr id="229" name="Google Shape;229;p31"/>
          <p:cNvSpPr/>
          <p:nvPr/>
        </p:nvSpPr>
        <p:spPr>
          <a:xfrm>
            <a:off x="6203949" y="4256828"/>
            <a:ext cx="1797457" cy="4414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0" name="Google Shape;230;p31"/>
          <p:cNvSpPr/>
          <p:nvPr/>
        </p:nvSpPr>
        <p:spPr>
          <a:xfrm>
            <a:off x="8001407" y="4256828"/>
            <a:ext cx="1802994" cy="441498"/>
          </a:xfrm>
          <a:prstGeom prst="rect">
            <a:avLst/>
          </a:prstGeom>
          <a:solidFill>
            <a:srgbClr val="4242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1" name="Google Shape;231;p31"/>
          <p:cNvSpPr/>
          <p:nvPr/>
        </p:nvSpPr>
        <p:spPr>
          <a:xfrm>
            <a:off x="479421" y="5742826"/>
            <a:ext cx="2747010" cy="441498"/>
          </a:xfrm>
          <a:prstGeom prst="rect">
            <a:avLst/>
          </a:prstGeom>
          <a:gradFill>
            <a:gsLst>
              <a:gs pos="0">
                <a:schemeClr val="accent1"/>
              </a:gs>
              <a:gs pos="5000">
                <a:schemeClr val="accent1"/>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2" name="Google Shape;232;p31"/>
          <p:cNvSpPr/>
          <p:nvPr/>
        </p:nvSpPr>
        <p:spPr>
          <a:xfrm>
            <a:off x="3226430" y="5742826"/>
            <a:ext cx="2869565" cy="441498"/>
          </a:xfrm>
          <a:prstGeom prst="rect">
            <a:avLst/>
          </a:prstGeom>
          <a:gradFill>
            <a:gsLst>
              <a:gs pos="0">
                <a:schemeClr val="accent3"/>
              </a:gs>
              <a:gs pos="5000">
                <a:schemeClr val="accent3"/>
              </a:gs>
              <a:gs pos="100000">
                <a:schemeClr val="dk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3" name="Google Shape;233;p31"/>
          <p:cNvSpPr/>
          <p:nvPr/>
        </p:nvSpPr>
        <p:spPr>
          <a:xfrm>
            <a:off x="6095997" y="5742826"/>
            <a:ext cx="2869564" cy="441498"/>
          </a:xfrm>
          <a:prstGeom prst="rect">
            <a:avLst/>
          </a:prstGeom>
          <a:gradFill>
            <a:gsLst>
              <a:gs pos="0">
                <a:schemeClr val="accent5"/>
              </a:gs>
              <a:gs pos="5000">
                <a:schemeClr val="accent5"/>
              </a:gs>
              <a:gs pos="100000">
                <a:schemeClr val="accent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4" name="Google Shape;234;p31"/>
          <p:cNvSpPr/>
          <p:nvPr/>
        </p:nvSpPr>
        <p:spPr>
          <a:xfrm>
            <a:off x="8965561" y="5742826"/>
            <a:ext cx="2747013" cy="441498"/>
          </a:xfrm>
          <a:prstGeom prst="rect">
            <a:avLst/>
          </a:prstGeom>
          <a:gradFill>
            <a:gsLst>
              <a:gs pos="0">
                <a:schemeClr val="accent6"/>
              </a:gs>
              <a:gs pos="5000">
                <a:schemeClr val="accent6"/>
              </a:gs>
              <a:gs pos="100000">
                <a:schemeClr val="accent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Основные</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Сочетания цветов</a:t>
            </a:r>
            <a:endParaRPr/>
          </a:p>
        </p:txBody>
      </p:sp>
      <p:sp>
        <p:nvSpPr>
          <p:cNvPr id="241" name="Google Shape;241;p32"/>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Комбинация двух цветов применяется, когда</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нужно добавить динамику или акцент, оставаясь</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в пределах минималистичной композиции</a:t>
            </a:r>
            <a:endParaRPr/>
          </a:p>
        </p:txBody>
      </p:sp>
      <p:grpSp>
        <p:nvGrpSpPr>
          <p:cNvPr id="242" name="Google Shape;242;p32"/>
          <p:cNvGrpSpPr/>
          <p:nvPr/>
        </p:nvGrpSpPr>
        <p:grpSpPr>
          <a:xfrm>
            <a:off x="479425" y="2987502"/>
            <a:ext cx="11233150" cy="3394248"/>
            <a:chOff x="479425" y="3393774"/>
            <a:chExt cx="5987916" cy="2987976"/>
          </a:xfrm>
        </p:grpSpPr>
        <p:sp>
          <p:nvSpPr>
            <p:cNvPr id="243" name="Google Shape;243;p32"/>
            <p:cNvSpPr/>
            <p:nvPr/>
          </p:nvSpPr>
          <p:spPr>
            <a:xfrm>
              <a:off x="479425" y="3393774"/>
              <a:ext cx="902080" cy="1497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4" name="Google Shape;244;p32"/>
            <p:cNvSpPr/>
            <p:nvPr/>
          </p:nvSpPr>
          <p:spPr>
            <a:xfrm>
              <a:off x="479425" y="4891667"/>
              <a:ext cx="902080" cy="149008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5" name="Google Shape;245;p32"/>
            <p:cNvSpPr/>
            <p:nvPr/>
          </p:nvSpPr>
          <p:spPr>
            <a:xfrm>
              <a:off x="1496592" y="3393774"/>
              <a:ext cx="902080" cy="1497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6" name="Google Shape;246;p32"/>
            <p:cNvSpPr/>
            <p:nvPr/>
          </p:nvSpPr>
          <p:spPr>
            <a:xfrm>
              <a:off x="1496592" y="4891667"/>
              <a:ext cx="902080" cy="149008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7" name="Google Shape;247;p32"/>
            <p:cNvSpPr/>
            <p:nvPr/>
          </p:nvSpPr>
          <p:spPr>
            <a:xfrm>
              <a:off x="2513759" y="3393774"/>
              <a:ext cx="902081" cy="1497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8" name="Google Shape;248;p32"/>
            <p:cNvSpPr/>
            <p:nvPr/>
          </p:nvSpPr>
          <p:spPr>
            <a:xfrm>
              <a:off x="2513759" y="4891667"/>
              <a:ext cx="902081" cy="14900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9" name="Google Shape;249;p32"/>
            <p:cNvSpPr/>
            <p:nvPr/>
          </p:nvSpPr>
          <p:spPr>
            <a:xfrm>
              <a:off x="3530926" y="3393775"/>
              <a:ext cx="902080" cy="14978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0" name="Google Shape;250;p32"/>
            <p:cNvSpPr/>
            <p:nvPr/>
          </p:nvSpPr>
          <p:spPr>
            <a:xfrm>
              <a:off x="3530926" y="4891668"/>
              <a:ext cx="902080" cy="14900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1" name="Google Shape;251;p32"/>
            <p:cNvSpPr/>
            <p:nvPr/>
          </p:nvSpPr>
          <p:spPr>
            <a:xfrm>
              <a:off x="4548092" y="3393774"/>
              <a:ext cx="902080" cy="14978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2" name="Google Shape;252;p32"/>
            <p:cNvSpPr/>
            <p:nvPr/>
          </p:nvSpPr>
          <p:spPr>
            <a:xfrm>
              <a:off x="4548092" y="4891667"/>
              <a:ext cx="902080" cy="14900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3" name="Google Shape;253;p32"/>
            <p:cNvSpPr/>
            <p:nvPr/>
          </p:nvSpPr>
          <p:spPr>
            <a:xfrm>
              <a:off x="5565258" y="3393775"/>
              <a:ext cx="902083" cy="149789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4" name="Google Shape;254;p32"/>
            <p:cNvSpPr/>
            <p:nvPr/>
          </p:nvSpPr>
          <p:spPr>
            <a:xfrm>
              <a:off x="5565258" y="4891668"/>
              <a:ext cx="902083" cy="149008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Текстовые</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стили</a:t>
            </a:r>
            <a:endParaRPr/>
          </a:p>
        </p:txBody>
      </p:sp>
      <p:sp>
        <p:nvSpPr>
          <p:cNvPr id="261" name="Google Shape;261;p33"/>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Шрифт для заголовков – Bebas Neue.</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Для наборного текста и подзаголовков – Arial Nova.</a:t>
            </a:r>
            <a:endParaRPr/>
          </a:p>
        </p:txBody>
      </p:sp>
      <p:sp>
        <p:nvSpPr>
          <p:cNvPr id="262" name="Google Shape;262;p33"/>
          <p:cNvSpPr txBox="1"/>
          <p:nvPr/>
        </p:nvSpPr>
        <p:spPr>
          <a:xfrm>
            <a:off x="3359018" y="2466541"/>
            <a:ext cx="8353557" cy="111624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9000"/>
              <a:buFont typeface="Bebas Neue"/>
              <a:buNone/>
            </a:pPr>
            <a:r>
              <a:rPr b="0" i="0" lang="ru-RU" sz="9000" u="none" cap="none" strike="noStrike">
                <a:solidFill>
                  <a:schemeClr val="accent1"/>
                </a:solidFill>
                <a:latin typeface="Bebas Neue"/>
                <a:ea typeface="Bebas Neue"/>
                <a:cs typeface="Bebas Neue"/>
                <a:sym typeface="Bebas Neue"/>
              </a:rPr>
              <a:t>90/80 pt, Bebas Neue</a:t>
            </a:r>
            <a:endParaRPr b="0" i="0" sz="9000" u="none" cap="none" strike="noStrike">
              <a:solidFill>
                <a:schemeClr val="accent1"/>
              </a:solidFill>
              <a:latin typeface="Bebas Neue"/>
              <a:ea typeface="Bebas Neue"/>
              <a:cs typeface="Bebas Neue"/>
              <a:sym typeface="Bebas Neue"/>
            </a:endParaRPr>
          </a:p>
        </p:txBody>
      </p:sp>
      <p:sp>
        <p:nvSpPr>
          <p:cNvPr id="263" name="Google Shape;263;p33"/>
          <p:cNvSpPr txBox="1"/>
          <p:nvPr/>
        </p:nvSpPr>
        <p:spPr>
          <a:xfrm>
            <a:off x="479424" y="2631432"/>
            <a:ext cx="262890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Обложка</a:t>
            </a:r>
            <a:endParaRPr/>
          </a:p>
        </p:txBody>
      </p:sp>
      <p:sp>
        <p:nvSpPr>
          <p:cNvPr id="264" name="Google Shape;264;p33"/>
          <p:cNvSpPr txBox="1"/>
          <p:nvPr/>
        </p:nvSpPr>
        <p:spPr>
          <a:xfrm>
            <a:off x="3359019" y="3866955"/>
            <a:ext cx="8353557" cy="81966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6500"/>
              <a:buFont typeface="Bebas Neue"/>
              <a:buNone/>
            </a:pPr>
            <a:r>
              <a:rPr b="0" i="0" lang="ru-RU" sz="6500" u="none" cap="none" strike="noStrike">
                <a:solidFill>
                  <a:schemeClr val="accent1"/>
                </a:solidFill>
                <a:latin typeface="Bebas Neue"/>
                <a:ea typeface="Bebas Neue"/>
                <a:cs typeface="Bebas Neue"/>
                <a:sym typeface="Bebas Neue"/>
              </a:rPr>
              <a:t>65 pt, Bebas Neue</a:t>
            </a:r>
            <a:endParaRPr b="0" i="0" sz="6500" u="none" cap="none" strike="noStrike">
              <a:solidFill>
                <a:schemeClr val="accent1"/>
              </a:solidFill>
              <a:latin typeface="Bebas Neue"/>
              <a:ea typeface="Bebas Neue"/>
              <a:cs typeface="Bebas Neue"/>
              <a:sym typeface="Bebas Neue"/>
            </a:endParaRPr>
          </a:p>
        </p:txBody>
      </p:sp>
      <p:sp>
        <p:nvSpPr>
          <p:cNvPr id="265" name="Google Shape;265;p33"/>
          <p:cNvSpPr txBox="1"/>
          <p:nvPr/>
        </p:nvSpPr>
        <p:spPr>
          <a:xfrm>
            <a:off x="479425" y="4031845"/>
            <a:ext cx="262890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Титульник</a:t>
            </a:r>
            <a:endParaRPr b="0" i="0" sz="1200" u="none" cap="none" strike="noStrike">
              <a:solidFill>
                <a:srgbClr val="000000"/>
              </a:solidFill>
              <a:latin typeface="Arial"/>
              <a:ea typeface="Arial"/>
              <a:cs typeface="Arial"/>
              <a:sym typeface="Arial"/>
            </a:endParaRPr>
          </a:p>
        </p:txBody>
      </p:sp>
      <p:sp>
        <p:nvSpPr>
          <p:cNvPr id="266" name="Google Shape;266;p33"/>
          <p:cNvSpPr txBox="1"/>
          <p:nvPr/>
        </p:nvSpPr>
        <p:spPr>
          <a:xfrm>
            <a:off x="3359019" y="5883076"/>
            <a:ext cx="8353557" cy="55694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4500"/>
              <a:buFont typeface="Bebas Neue"/>
              <a:buNone/>
            </a:pPr>
            <a:r>
              <a:rPr b="0" i="0" lang="ru-RU" sz="4500" u="none" cap="none" strike="noStrike">
                <a:solidFill>
                  <a:schemeClr val="accent1"/>
                </a:solidFill>
                <a:latin typeface="Bebas Neue"/>
                <a:ea typeface="Bebas Neue"/>
                <a:cs typeface="Bebas Neue"/>
                <a:sym typeface="Bebas Neue"/>
              </a:rPr>
              <a:t>45 pt, Bebas Neue</a:t>
            </a:r>
            <a:endParaRPr b="0" i="0" sz="4500" u="none" cap="none" strike="noStrike">
              <a:solidFill>
                <a:schemeClr val="accent1"/>
              </a:solidFill>
              <a:latin typeface="Bebas Neue"/>
              <a:ea typeface="Bebas Neue"/>
              <a:cs typeface="Bebas Neue"/>
              <a:sym typeface="Bebas Neue"/>
            </a:endParaRPr>
          </a:p>
        </p:txBody>
      </p:sp>
      <p:sp>
        <p:nvSpPr>
          <p:cNvPr id="267" name="Google Shape;267;p33"/>
          <p:cNvSpPr txBox="1"/>
          <p:nvPr/>
        </p:nvSpPr>
        <p:spPr>
          <a:xfrm>
            <a:off x="479425" y="5883076"/>
            <a:ext cx="262890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Цитаты</a:t>
            </a:r>
            <a:endParaRPr/>
          </a:p>
        </p:txBody>
      </p:sp>
      <p:sp>
        <p:nvSpPr>
          <p:cNvPr id="268" name="Google Shape;268;p33"/>
          <p:cNvSpPr txBox="1"/>
          <p:nvPr/>
        </p:nvSpPr>
        <p:spPr>
          <a:xfrm>
            <a:off x="3359019" y="4925701"/>
            <a:ext cx="8353557" cy="71828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5500"/>
              <a:buFont typeface="Bebas Neue"/>
              <a:buNone/>
            </a:pPr>
            <a:r>
              <a:rPr b="0" i="0" lang="ru-RU" sz="5500" u="none" cap="none" strike="noStrike">
                <a:solidFill>
                  <a:schemeClr val="accent1"/>
                </a:solidFill>
                <a:latin typeface="Bebas Neue"/>
                <a:ea typeface="Bebas Neue"/>
                <a:cs typeface="Bebas Neue"/>
                <a:sym typeface="Bebas Neue"/>
              </a:rPr>
              <a:t>55 pt, Bebas Neue  (10%, +8)</a:t>
            </a:r>
            <a:endParaRPr/>
          </a:p>
        </p:txBody>
      </p:sp>
      <p:sp>
        <p:nvSpPr>
          <p:cNvPr id="269" name="Google Shape;269;p33"/>
          <p:cNvSpPr txBox="1"/>
          <p:nvPr/>
        </p:nvSpPr>
        <p:spPr>
          <a:xfrm>
            <a:off x="479425" y="4989219"/>
            <a:ext cx="262890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Заголовок слайда, акцентные данные (проценты, метрики)</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4"/>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Текстовые</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стили</a:t>
            </a:r>
            <a:endParaRPr/>
          </a:p>
        </p:txBody>
      </p:sp>
      <p:sp>
        <p:nvSpPr>
          <p:cNvPr id="276" name="Google Shape;276;p34"/>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Шрифт для заголовков – Bebas Neue.</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Для наборного текста и подзаголовков – Arial Nova.</a:t>
            </a:r>
            <a:endParaRPr/>
          </a:p>
        </p:txBody>
      </p:sp>
      <p:sp>
        <p:nvSpPr>
          <p:cNvPr id="277" name="Google Shape;277;p34"/>
          <p:cNvSpPr txBox="1"/>
          <p:nvPr/>
        </p:nvSpPr>
        <p:spPr>
          <a:xfrm>
            <a:off x="479424" y="2631432"/>
            <a:ext cx="262890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Подзаголовки</a:t>
            </a:r>
            <a:endParaRPr/>
          </a:p>
        </p:txBody>
      </p:sp>
      <p:sp>
        <p:nvSpPr>
          <p:cNvPr id="278" name="Google Shape;278;p34"/>
          <p:cNvSpPr txBox="1"/>
          <p:nvPr/>
        </p:nvSpPr>
        <p:spPr>
          <a:xfrm>
            <a:off x="3324226" y="2631432"/>
            <a:ext cx="3620296" cy="26688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Arial"/>
              <a:buNone/>
            </a:pPr>
            <a:r>
              <a:rPr b="0" i="0" lang="ru-RU" sz="2400" u="none" cap="none" strike="noStrike">
                <a:solidFill>
                  <a:schemeClr val="accent1"/>
                </a:solidFill>
                <a:latin typeface="Arial"/>
                <a:ea typeface="Arial"/>
                <a:cs typeface="Arial"/>
                <a:sym typeface="Arial"/>
              </a:rPr>
              <a:t>24 pt, Arial Nova Regular</a:t>
            </a:r>
            <a:endParaRPr b="0" i="0" sz="2400" u="none" cap="none" strike="noStrike">
              <a:solidFill>
                <a:schemeClr val="accent1"/>
              </a:solidFill>
              <a:latin typeface="Arial"/>
              <a:ea typeface="Arial"/>
              <a:cs typeface="Arial"/>
              <a:sym typeface="Arial"/>
            </a:endParaRPr>
          </a:p>
        </p:txBody>
      </p:sp>
      <p:sp>
        <p:nvSpPr>
          <p:cNvPr id="279" name="Google Shape;279;p34"/>
          <p:cNvSpPr txBox="1"/>
          <p:nvPr/>
        </p:nvSpPr>
        <p:spPr>
          <a:xfrm>
            <a:off x="479425" y="3391094"/>
            <a:ext cx="2628900" cy="3465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Короткие подписи</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на обложке и титульниках</a:t>
            </a:r>
            <a:endParaRPr b="0" i="0" sz="1200" u="none" cap="none" strike="noStrike">
              <a:solidFill>
                <a:srgbClr val="000000"/>
              </a:solidFill>
              <a:latin typeface="Arial"/>
              <a:ea typeface="Arial"/>
              <a:cs typeface="Arial"/>
              <a:sym typeface="Arial"/>
            </a:endParaRPr>
          </a:p>
        </p:txBody>
      </p:sp>
      <p:sp>
        <p:nvSpPr>
          <p:cNvPr id="280" name="Google Shape;280;p34"/>
          <p:cNvSpPr txBox="1"/>
          <p:nvPr/>
        </p:nvSpPr>
        <p:spPr>
          <a:xfrm>
            <a:off x="3324225" y="3391094"/>
            <a:ext cx="3635375" cy="26688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000"/>
              <a:buFont typeface="Arial"/>
              <a:buNone/>
            </a:pPr>
            <a:r>
              <a:rPr b="0" i="0" lang="ru-RU" sz="2000" u="none" cap="none" strike="noStrike">
                <a:solidFill>
                  <a:srgbClr val="000000"/>
                </a:solidFill>
                <a:latin typeface="Arial"/>
                <a:ea typeface="Arial"/>
                <a:cs typeface="Arial"/>
                <a:sym typeface="Arial"/>
              </a:rPr>
              <a:t>20 pt, Arial Nova Regular</a:t>
            </a:r>
            <a:endParaRPr b="0" i="0" sz="2000" u="none" cap="none" strike="noStrike">
              <a:solidFill>
                <a:srgbClr val="000000"/>
              </a:solidFill>
              <a:latin typeface="Arial"/>
              <a:ea typeface="Arial"/>
              <a:cs typeface="Arial"/>
              <a:sym typeface="Arial"/>
            </a:endParaRPr>
          </a:p>
        </p:txBody>
      </p:sp>
      <p:sp>
        <p:nvSpPr>
          <p:cNvPr id="281" name="Google Shape;281;p34"/>
          <p:cNvSpPr txBox="1"/>
          <p:nvPr/>
        </p:nvSpPr>
        <p:spPr>
          <a:xfrm>
            <a:off x="479425" y="4879938"/>
            <a:ext cx="2628900" cy="16254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Наборный текст</a:t>
            </a:r>
            <a:endParaRPr/>
          </a:p>
        </p:txBody>
      </p:sp>
      <p:sp>
        <p:nvSpPr>
          <p:cNvPr id="282" name="Google Shape;282;p34"/>
          <p:cNvSpPr txBox="1"/>
          <p:nvPr/>
        </p:nvSpPr>
        <p:spPr>
          <a:xfrm>
            <a:off x="3324225" y="4879938"/>
            <a:ext cx="3635375" cy="26688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p:txBody>
      </p:sp>
      <p:sp>
        <p:nvSpPr>
          <p:cNvPr id="283" name="Google Shape;283;p34"/>
          <p:cNvSpPr txBox="1"/>
          <p:nvPr/>
        </p:nvSpPr>
        <p:spPr>
          <a:xfrm>
            <a:off x="479424" y="5520018"/>
            <a:ext cx="2628900" cy="3465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Допустимый стиль</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для подписей инфографики</a:t>
            </a:r>
            <a:endParaRPr/>
          </a:p>
        </p:txBody>
      </p:sp>
      <p:sp>
        <p:nvSpPr>
          <p:cNvPr id="284" name="Google Shape;284;p34"/>
          <p:cNvSpPr txBox="1"/>
          <p:nvPr/>
        </p:nvSpPr>
        <p:spPr>
          <a:xfrm>
            <a:off x="3324224" y="5520018"/>
            <a:ext cx="3635375" cy="26688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ru-RU" sz="1000" u="none" cap="none" strike="noStrike">
                <a:solidFill>
                  <a:srgbClr val="000000"/>
                </a:solidFill>
                <a:latin typeface="Arial"/>
                <a:ea typeface="Arial"/>
                <a:cs typeface="Arial"/>
                <a:sym typeface="Arial"/>
              </a:rPr>
              <a:t>10 pt, Arial Nova Regular</a:t>
            </a:r>
            <a:endParaRPr b="0" i="0" sz="1000" u="none" cap="none" strike="noStrike">
              <a:solidFill>
                <a:srgbClr val="000000"/>
              </a:solidFill>
              <a:latin typeface="Arial"/>
              <a:ea typeface="Arial"/>
              <a:cs typeface="Arial"/>
              <a:sym typeface="Arial"/>
            </a:endParaRPr>
          </a:p>
        </p:txBody>
      </p:sp>
      <p:sp>
        <p:nvSpPr>
          <p:cNvPr id="285" name="Google Shape;285;p34"/>
          <p:cNvSpPr txBox="1"/>
          <p:nvPr/>
        </p:nvSpPr>
        <p:spPr>
          <a:xfrm>
            <a:off x="479425" y="4135516"/>
            <a:ext cx="2628900" cy="16254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Подписи на цветных плашках, допустимые подписи в таблице</a:t>
            </a:r>
            <a:endParaRPr/>
          </a:p>
        </p:txBody>
      </p:sp>
      <p:sp>
        <p:nvSpPr>
          <p:cNvPr id="286" name="Google Shape;286;p34"/>
          <p:cNvSpPr txBox="1"/>
          <p:nvPr/>
        </p:nvSpPr>
        <p:spPr>
          <a:xfrm>
            <a:off x="3324225" y="4135516"/>
            <a:ext cx="3635375" cy="26688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600"/>
              <a:buFont typeface="Arial"/>
              <a:buNone/>
            </a:pPr>
            <a:r>
              <a:rPr b="0" i="0" lang="ru-RU" sz="1600" u="none" cap="none" strike="noStrike">
                <a:solidFill>
                  <a:schemeClr val="accent1"/>
                </a:solidFill>
                <a:latin typeface="Arial"/>
                <a:ea typeface="Arial"/>
                <a:cs typeface="Arial"/>
                <a:sym typeface="Arial"/>
              </a:rPr>
              <a:t>16 pt, Arial Nova Regular</a:t>
            </a:r>
            <a:endParaRPr b="0" i="0" sz="1600" u="none" cap="none" strike="noStrike">
              <a:solidFill>
                <a:schemeClr val="accent1"/>
              </a:solidFill>
              <a:latin typeface="Arial"/>
              <a:ea typeface="Arial"/>
              <a:cs typeface="Arial"/>
              <a:sym typeface="Arial"/>
            </a:endParaRPr>
          </a:p>
        </p:txBody>
      </p:sp>
      <p:sp>
        <p:nvSpPr>
          <p:cNvPr id="287" name="Google Shape;287;p34"/>
          <p:cNvSpPr txBox="1"/>
          <p:nvPr/>
        </p:nvSpPr>
        <p:spPr>
          <a:xfrm>
            <a:off x="3324225" y="5733091"/>
            <a:ext cx="3635375" cy="26688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600"/>
              <a:buFont typeface="Arial"/>
              <a:buNone/>
            </a:pPr>
            <a:r>
              <a:rPr b="1" i="0" lang="ru-RU" sz="1600" u="none" cap="none" strike="noStrike">
                <a:solidFill>
                  <a:schemeClr val="accent1"/>
                </a:solidFill>
                <a:latin typeface="Arial"/>
                <a:ea typeface="Arial"/>
                <a:cs typeface="Arial"/>
                <a:sym typeface="Arial"/>
              </a:rPr>
              <a:t>16 pt, Arial Nova Bold</a:t>
            </a:r>
            <a:endParaRPr b="1" i="0" sz="1600" u="none" cap="none" strike="noStrike">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Стили</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списков</a:t>
            </a:r>
            <a:endParaRPr/>
          </a:p>
        </p:txBody>
      </p:sp>
      <p:sp>
        <p:nvSpPr>
          <p:cNvPr id="294" name="Google Shape;294;p35"/>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Шрифт для заголовков – Bebas Neue.</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Для наборного текста и подзаголовков – Arial Nova.</a:t>
            </a:r>
            <a:endParaRPr/>
          </a:p>
        </p:txBody>
      </p:sp>
      <p:sp>
        <p:nvSpPr>
          <p:cNvPr id="295" name="Google Shape;295;p35"/>
          <p:cNvSpPr txBox="1"/>
          <p:nvPr/>
        </p:nvSpPr>
        <p:spPr>
          <a:xfrm>
            <a:off x="479424" y="2631432"/>
            <a:ext cx="2628900" cy="1851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Стиль с буллитами</a:t>
            </a:r>
            <a:endParaRPr/>
          </a:p>
        </p:txBody>
      </p:sp>
      <p:sp>
        <p:nvSpPr>
          <p:cNvPr id="296" name="Google Shape;296;p35"/>
          <p:cNvSpPr txBox="1"/>
          <p:nvPr/>
        </p:nvSpPr>
        <p:spPr>
          <a:xfrm>
            <a:off x="3324226" y="2631432"/>
            <a:ext cx="3620296" cy="568590"/>
          </a:xfrm>
          <a:prstGeom prst="rect">
            <a:avLst/>
          </a:prstGeom>
          <a:noFill/>
          <a:ln>
            <a:noFill/>
          </a:ln>
        </p:spPr>
        <p:txBody>
          <a:bodyPr anchorCtr="0" anchor="t" bIns="0" lIns="0" spcFirstLastPara="1" rIns="0" wrap="square" tIns="0">
            <a:noAutofit/>
          </a:bodyPr>
          <a:lstStyle/>
          <a:p>
            <a:pPr indent="-228600" lvl="0" marL="228600" marR="0" rtl="0" algn="l">
              <a:lnSpc>
                <a:spcPct val="100000"/>
              </a:lnSpc>
              <a:spcBef>
                <a:spcPts val="0"/>
              </a:spcBef>
              <a:spcAft>
                <a:spcPts val="0"/>
              </a:spcAft>
              <a:buClr>
                <a:schemeClr val="accent1"/>
              </a:buClr>
              <a:buSzPts val="1560"/>
              <a:buFont typeface="Arial"/>
              <a:buChar char="•"/>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chemeClr val="accent1"/>
              </a:buClr>
              <a:buSzPts val="1560"/>
              <a:buFont typeface="Arial"/>
              <a:buChar char="•"/>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chemeClr val="accent1"/>
              </a:buClr>
              <a:buSzPts val="1560"/>
              <a:buFont typeface="Arial"/>
              <a:buChar char="•"/>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a:p>
            <a:pPr indent="-72390" lvl="0" marL="171450" marR="0" rtl="0" algn="l">
              <a:lnSpc>
                <a:spcPct val="100000"/>
              </a:lnSpc>
              <a:spcBef>
                <a:spcPts val="0"/>
              </a:spcBef>
              <a:spcAft>
                <a:spcPts val="0"/>
              </a:spcAft>
              <a:buClr>
                <a:schemeClr val="accent1"/>
              </a:buClr>
              <a:buSzPts val="1560"/>
              <a:buFont typeface="Arial"/>
              <a:buNone/>
            </a:pPr>
            <a:r>
              <a:t/>
            </a:r>
            <a:endParaRPr b="0" i="0" sz="1200" u="none" cap="none" strike="noStrike">
              <a:solidFill>
                <a:srgbClr val="000000"/>
              </a:solidFill>
              <a:latin typeface="Arial"/>
              <a:ea typeface="Arial"/>
              <a:cs typeface="Arial"/>
              <a:sym typeface="Arial"/>
            </a:endParaRPr>
          </a:p>
        </p:txBody>
      </p:sp>
      <p:sp>
        <p:nvSpPr>
          <p:cNvPr id="297" name="Google Shape;297;p35"/>
          <p:cNvSpPr txBox="1"/>
          <p:nvPr/>
        </p:nvSpPr>
        <p:spPr>
          <a:xfrm>
            <a:off x="479425" y="3757077"/>
            <a:ext cx="2628900" cy="3465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Стиль с цифрами</a:t>
            </a:r>
            <a:endParaRPr/>
          </a:p>
        </p:txBody>
      </p:sp>
      <p:sp>
        <p:nvSpPr>
          <p:cNvPr id="298" name="Google Shape;298;p35"/>
          <p:cNvSpPr txBox="1"/>
          <p:nvPr/>
        </p:nvSpPr>
        <p:spPr>
          <a:xfrm>
            <a:off x="3324225" y="3757077"/>
            <a:ext cx="3635375" cy="568590"/>
          </a:xfrm>
          <a:prstGeom prst="rect">
            <a:avLst/>
          </a:prstGeom>
          <a:noFill/>
          <a:ln>
            <a:noFill/>
          </a:ln>
        </p:spPr>
        <p:txBody>
          <a:bodyPr anchorCtr="0" anchor="t" bIns="0" lIns="0" spcFirstLastPara="1" rIns="0" wrap="square" tIns="0">
            <a:noAutofit/>
          </a:bodyPr>
          <a:lstStyle/>
          <a:p>
            <a:pPr indent="-228600" lvl="0" marL="228600" marR="0" rtl="0" algn="l">
              <a:lnSpc>
                <a:spcPct val="100000"/>
              </a:lnSpc>
              <a:spcBef>
                <a:spcPts val="0"/>
              </a:spcBef>
              <a:spcAft>
                <a:spcPts val="0"/>
              </a:spcAft>
              <a:buClr>
                <a:srgbClr val="000000"/>
              </a:buClr>
              <a:buSzPts val="1200"/>
              <a:buFont typeface="Bebas Neue"/>
              <a:buAutoNum type="arabicPeriod"/>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Bebas Neue"/>
              <a:buAutoNum type="arabicPeriod"/>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Bebas Neue"/>
              <a:buAutoNum type="arabicPeriod"/>
            </a:pPr>
            <a:r>
              <a:rPr b="0" i="0" lang="ru-RU" sz="1200" u="none" cap="none" strike="noStrike">
                <a:solidFill>
                  <a:srgbClr val="000000"/>
                </a:solidFill>
                <a:latin typeface="Arial"/>
                <a:ea typeface="Arial"/>
                <a:cs typeface="Arial"/>
                <a:sym typeface="Arial"/>
              </a:rPr>
              <a:t>12 pt, Arial Nova Regular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Bebas Neue"/>
              <a:buNone/>
            </a:pPr>
            <a:r>
              <a:t/>
            </a:r>
            <a:endParaRPr b="0" i="0" sz="1200" u="none" cap="none" strike="noStrike">
              <a:solidFill>
                <a:srgbClr val="000000"/>
              </a:solidFill>
              <a:latin typeface="Arial"/>
              <a:ea typeface="Arial"/>
              <a:cs typeface="Arial"/>
              <a:sym typeface="Arial"/>
            </a:endParaRPr>
          </a:p>
        </p:txBody>
      </p:sp>
      <p:sp>
        <p:nvSpPr>
          <p:cNvPr id="299" name="Google Shape;299;p35"/>
          <p:cNvSpPr txBox="1"/>
          <p:nvPr/>
        </p:nvSpPr>
        <p:spPr>
          <a:xfrm>
            <a:off x="6203951" y="2631432"/>
            <a:ext cx="2663824" cy="6396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Нумерация раздела на титульных слайдах (160 pt, Bebas Neue )</a:t>
            </a:r>
            <a:endParaRPr b="0" i="0" sz="1200" u="none" cap="none" strike="noStrike">
              <a:solidFill>
                <a:srgbClr val="000000"/>
              </a:solidFill>
              <a:latin typeface="Arial"/>
              <a:ea typeface="Arial"/>
              <a:cs typeface="Arial"/>
              <a:sym typeface="Arial"/>
            </a:endParaRPr>
          </a:p>
        </p:txBody>
      </p:sp>
      <p:sp>
        <p:nvSpPr>
          <p:cNvPr id="300" name="Google Shape;300;p35"/>
          <p:cNvSpPr txBox="1"/>
          <p:nvPr/>
        </p:nvSpPr>
        <p:spPr>
          <a:xfrm>
            <a:off x="9028942" y="2341768"/>
            <a:ext cx="1734540" cy="204020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6000"/>
              <a:buFont typeface="Bebas Neue"/>
              <a:buNone/>
            </a:pPr>
            <a:r>
              <a:rPr b="0" i="0" lang="ru-RU" sz="16000" u="none" cap="none" strike="noStrike">
                <a:solidFill>
                  <a:schemeClr val="accent1"/>
                </a:solidFill>
                <a:latin typeface="Bebas Neue"/>
                <a:ea typeface="Bebas Neue"/>
                <a:cs typeface="Bebas Neue"/>
                <a:sym typeface="Bebas Neue"/>
              </a:rPr>
              <a:t>01</a:t>
            </a:r>
            <a:endParaRPr b="0" i="0" sz="16000" u="none" cap="none" strike="noStrike">
              <a:solidFill>
                <a:schemeClr val="accent1"/>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nvSpPr>
        <p:spPr>
          <a:xfrm>
            <a:off x="479424" y="353402"/>
            <a:ext cx="5508625" cy="18004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1"/>
              </a:buClr>
              <a:buSzPts val="6500"/>
              <a:buFont typeface="Arial"/>
              <a:buNone/>
            </a:pPr>
            <a:r>
              <a:rPr b="0" i="0" lang="ru-RU" sz="6500" u="none" cap="none" strike="noStrike">
                <a:solidFill>
                  <a:schemeClr val="accent1"/>
                </a:solidFill>
                <a:latin typeface="Bebas Neue"/>
                <a:ea typeface="Bebas Neue"/>
                <a:cs typeface="Bebas Neue"/>
                <a:sym typeface="Bebas Neue"/>
              </a:rPr>
              <a:t>Примеры</a:t>
            </a:r>
            <a:br>
              <a:rPr b="0" i="0" lang="ru-RU" sz="6500" u="none" cap="none" strike="noStrike">
                <a:solidFill>
                  <a:schemeClr val="accent1"/>
                </a:solidFill>
                <a:latin typeface="Bebas Neue"/>
                <a:ea typeface="Bebas Neue"/>
                <a:cs typeface="Bebas Neue"/>
                <a:sym typeface="Bebas Neue"/>
              </a:rPr>
            </a:br>
            <a:r>
              <a:rPr b="0" i="0" lang="ru-RU" sz="6500" u="none" cap="none" strike="noStrike">
                <a:solidFill>
                  <a:schemeClr val="accent1"/>
                </a:solidFill>
                <a:latin typeface="Bebas Neue"/>
                <a:ea typeface="Bebas Neue"/>
                <a:cs typeface="Bebas Neue"/>
                <a:sym typeface="Bebas Neue"/>
              </a:rPr>
              <a:t>иконок</a:t>
            </a:r>
            <a:endParaRPr/>
          </a:p>
        </p:txBody>
      </p:sp>
      <p:sp>
        <p:nvSpPr>
          <p:cNvPr id="307" name="Google Shape;307;p36"/>
          <p:cNvSpPr txBox="1"/>
          <p:nvPr/>
        </p:nvSpPr>
        <p:spPr>
          <a:xfrm>
            <a:off x="6203950" y="476250"/>
            <a:ext cx="3600450" cy="12474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rgbClr val="000000"/>
                </a:solidFill>
                <a:latin typeface="Arial"/>
                <a:ea typeface="Arial"/>
                <a:cs typeface="Arial"/>
                <a:sym typeface="Arial"/>
              </a:rPr>
              <a:t>Простые формы со скруглёнными углами.</a:t>
            </a:r>
            <a:br>
              <a:rPr b="0" i="0" lang="ru-RU" sz="1200" u="none" cap="none" strike="noStrike">
                <a:solidFill>
                  <a:srgbClr val="000000"/>
                </a:solidFill>
                <a:latin typeface="Arial"/>
                <a:ea typeface="Arial"/>
                <a:cs typeface="Arial"/>
                <a:sym typeface="Arial"/>
              </a:rPr>
            </a:br>
            <a:r>
              <a:rPr b="0" i="0" lang="ru-RU" sz="1200" u="none" cap="none" strike="noStrike">
                <a:solidFill>
                  <a:srgbClr val="000000"/>
                </a:solidFill>
                <a:latin typeface="Arial"/>
                <a:ea typeface="Arial"/>
                <a:cs typeface="Arial"/>
                <a:sym typeface="Arial"/>
              </a:rPr>
              <a:t>Все иконки сделаны с помощью стандартных инструментов Power Point. Иконки можно перекра-шивать в фирменные цвета с учётом предло-женных сочетаний цветов. Толщину обводки стоит выбирать исходя из размера иконки.</a:t>
            </a:r>
            <a:endParaRPr/>
          </a:p>
        </p:txBody>
      </p:sp>
      <p:sp>
        <p:nvSpPr>
          <p:cNvPr id="308" name="Google Shape;308;p36"/>
          <p:cNvSpPr/>
          <p:nvPr/>
        </p:nvSpPr>
        <p:spPr>
          <a:xfrm>
            <a:off x="2620587" y="2650751"/>
            <a:ext cx="1226297" cy="122629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9" name="Google Shape;309;p36"/>
          <p:cNvSpPr/>
          <p:nvPr/>
        </p:nvSpPr>
        <p:spPr>
          <a:xfrm>
            <a:off x="698394" y="2650751"/>
            <a:ext cx="1228727" cy="1226297"/>
          </a:xfrm>
          <a:custGeom>
            <a:rect b="b" l="l" r="r" t="t"/>
            <a:pathLst>
              <a:path extrusionOk="0" h="1226297" w="1228727">
                <a:moveTo>
                  <a:pt x="614838" y="0"/>
                </a:moveTo>
                <a:cubicBezTo>
                  <a:pt x="631277" y="0"/>
                  <a:pt x="646160" y="6663"/>
                  <a:pt x="656933" y="17436"/>
                </a:cubicBezTo>
                <a:lnTo>
                  <a:pt x="667392" y="32949"/>
                </a:lnTo>
                <a:lnTo>
                  <a:pt x="667726" y="32717"/>
                </a:lnTo>
                <a:lnTo>
                  <a:pt x="846658" y="334606"/>
                </a:lnTo>
                <a:lnTo>
                  <a:pt x="1177245" y="420832"/>
                </a:lnTo>
                <a:lnTo>
                  <a:pt x="1177139" y="421656"/>
                </a:lnTo>
                <a:lnTo>
                  <a:pt x="1192368" y="424731"/>
                </a:lnTo>
                <a:cubicBezTo>
                  <a:pt x="1213735" y="433768"/>
                  <a:pt x="1228727" y="454925"/>
                  <a:pt x="1228727" y="479583"/>
                </a:cubicBezTo>
                <a:cubicBezTo>
                  <a:pt x="1228727" y="487803"/>
                  <a:pt x="1227061" y="495633"/>
                  <a:pt x="1224049" y="502755"/>
                </a:cubicBezTo>
                <a:lnTo>
                  <a:pt x="1216609" y="513791"/>
                </a:lnTo>
                <a:lnTo>
                  <a:pt x="1217155" y="514202"/>
                </a:lnTo>
                <a:lnTo>
                  <a:pt x="1211914" y="520754"/>
                </a:lnTo>
                <a:lnTo>
                  <a:pt x="1211291" y="521678"/>
                </a:lnTo>
                <a:lnTo>
                  <a:pt x="1211039" y="521848"/>
                </a:lnTo>
                <a:lnTo>
                  <a:pt x="989930" y="798243"/>
                </a:lnTo>
                <a:lnTo>
                  <a:pt x="1014680" y="1164119"/>
                </a:lnTo>
                <a:lnTo>
                  <a:pt x="1014170" y="1164172"/>
                </a:lnTo>
                <a:lnTo>
                  <a:pt x="1014414" y="1165380"/>
                </a:lnTo>
                <a:cubicBezTo>
                  <a:pt x="1014414" y="1198258"/>
                  <a:pt x="987761" y="1224911"/>
                  <a:pt x="954883" y="1224911"/>
                </a:cubicBezTo>
                <a:cubicBezTo>
                  <a:pt x="946664" y="1224911"/>
                  <a:pt x="938833" y="1223245"/>
                  <a:pt x="931711" y="1220233"/>
                </a:cubicBezTo>
                <a:lnTo>
                  <a:pt x="930219" y="1219227"/>
                </a:lnTo>
                <a:lnTo>
                  <a:pt x="614839" y="1084787"/>
                </a:lnTo>
                <a:lnTo>
                  <a:pt x="307652" y="1215735"/>
                </a:lnTo>
                <a:lnTo>
                  <a:pt x="306260" y="1214746"/>
                </a:lnTo>
                <a:lnTo>
                  <a:pt x="296065" y="1221619"/>
                </a:lnTo>
                <a:cubicBezTo>
                  <a:pt x="288943" y="1224631"/>
                  <a:pt x="281113" y="1226297"/>
                  <a:pt x="272893" y="1226297"/>
                </a:cubicBezTo>
                <a:cubicBezTo>
                  <a:pt x="240015" y="1226297"/>
                  <a:pt x="213362" y="1199644"/>
                  <a:pt x="213362" y="1166766"/>
                </a:cubicBezTo>
                <a:lnTo>
                  <a:pt x="216551" y="1150971"/>
                </a:lnTo>
                <a:lnTo>
                  <a:pt x="215918" y="1150521"/>
                </a:lnTo>
                <a:lnTo>
                  <a:pt x="239748" y="798243"/>
                </a:lnTo>
                <a:lnTo>
                  <a:pt x="19756" y="523242"/>
                </a:lnTo>
                <a:lnTo>
                  <a:pt x="17437" y="521678"/>
                </a:lnTo>
                <a:cubicBezTo>
                  <a:pt x="6664" y="510905"/>
                  <a:pt x="0" y="496022"/>
                  <a:pt x="0" y="479583"/>
                </a:cubicBezTo>
                <a:cubicBezTo>
                  <a:pt x="0" y="454925"/>
                  <a:pt x="14993" y="433768"/>
                  <a:pt x="36359" y="424731"/>
                </a:cubicBezTo>
                <a:lnTo>
                  <a:pt x="49152" y="422148"/>
                </a:lnTo>
                <a:lnTo>
                  <a:pt x="49064" y="421711"/>
                </a:lnTo>
                <a:lnTo>
                  <a:pt x="383020" y="334606"/>
                </a:lnTo>
                <a:lnTo>
                  <a:pt x="559574" y="36732"/>
                </a:lnTo>
                <a:lnTo>
                  <a:pt x="559878" y="36889"/>
                </a:lnTo>
                <a:lnTo>
                  <a:pt x="559986" y="36359"/>
                </a:lnTo>
                <a:cubicBezTo>
                  <a:pt x="569023" y="14992"/>
                  <a:pt x="590180" y="0"/>
                  <a:pt x="61483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0" name="Google Shape;310;p36"/>
          <p:cNvSpPr/>
          <p:nvPr/>
        </p:nvSpPr>
        <p:spPr>
          <a:xfrm>
            <a:off x="4423178" y="2624081"/>
            <a:ext cx="1426567" cy="1252967"/>
          </a:xfrm>
          <a:custGeom>
            <a:rect b="b" l="l" r="r" t="t"/>
            <a:pathLst>
              <a:path extrusionOk="0" h="1439821" w="1639310">
                <a:moveTo>
                  <a:pt x="820290" y="0"/>
                </a:moveTo>
                <a:cubicBezTo>
                  <a:pt x="861268" y="0"/>
                  <a:pt x="896427" y="24914"/>
                  <a:pt x="911445" y="60422"/>
                </a:cubicBezTo>
                <a:lnTo>
                  <a:pt x="912188" y="64098"/>
                </a:lnTo>
                <a:lnTo>
                  <a:pt x="1623352" y="1290244"/>
                </a:lnTo>
                <a:lnTo>
                  <a:pt x="1631536" y="1302382"/>
                </a:lnTo>
                <a:cubicBezTo>
                  <a:pt x="1636542" y="1314218"/>
                  <a:pt x="1639310" y="1327231"/>
                  <a:pt x="1639310" y="1340890"/>
                </a:cubicBezTo>
                <a:cubicBezTo>
                  <a:pt x="1639310" y="1381869"/>
                  <a:pt x="1614396" y="1417027"/>
                  <a:pt x="1578888" y="1432046"/>
                </a:cubicBezTo>
                <a:lnTo>
                  <a:pt x="1544098" y="1439069"/>
                </a:lnTo>
                <a:lnTo>
                  <a:pt x="1544087" y="1439820"/>
                </a:lnTo>
                <a:lnTo>
                  <a:pt x="1540380" y="1439820"/>
                </a:lnTo>
                <a:lnTo>
                  <a:pt x="98935" y="1439820"/>
                </a:lnTo>
                <a:lnTo>
                  <a:pt x="98930" y="1439821"/>
                </a:lnTo>
                <a:lnTo>
                  <a:pt x="98925" y="1439820"/>
                </a:lnTo>
                <a:lnTo>
                  <a:pt x="98199" y="1439820"/>
                </a:lnTo>
                <a:lnTo>
                  <a:pt x="98193" y="1439672"/>
                </a:lnTo>
                <a:lnTo>
                  <a:pt x="60422" y="1432047"/>
                </a:lnTo>
                <a:cubicBezTo>
                  <a:pt x="24914" y="1417029"/>
                  <a:pt x="0" y="1381870"/>
                  <a:pt x="0" y="1340891"/>
                </a:cubicBezTo>
                <a:cubicBezTo>
                  <a:pt x="0" y="1327232"/>
                  <a:pt x="2768" y="1314219"/>
                  <a:pt x="7774" y="1302383"/>
                </a:cubicBezTo>
                <a:lnTo>
                  <a:pt x="18010" y="1287200"/>
                </a:lnTo>
                <a:lnTo>
                  <a:pt x="728916" y="61501"/>
                </a:lnTo>
                <a:lnTo>
                  <a:pt x="729134" y="60422"/>
                </a:lnTo>
                <a:lnTo>
                  <a:pt x="732056" y="56088"/>
                </a:lnTo>
                <a:lnTo>
                  <a:pt x="734527" y="51828"/>
                </a:lnTo>
                <a:lnTo>
                  <a:pt x="734805" y="52010"/>
                </a:lnTo>
                <a:lnTo>
                  <a:pt x="750336" y="28976"/>
                </a:lnTo>
                <a:cubicBezTo>
                  <a:pt x="768238" y="11073"/>
                  <a:pt x="792971" y="0"/>
                  <a:pt x="82029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1" name="Google Shape;311;p36"/>
          <p:cNvSpPr/>
          <p:nvPr/>
        </p:nvSpPr>
        <p:spPr>
          <a:xfrm>
            <a:off x="6458181" y="2624081"/>
            <a:ext cx="1226297" cy="1226297"/>
          </a:xfrm>
          <a:prstGeom prst="ellipse">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12" name="Google Shape;312;p36"/>
          <p:cNvCxnSpPr/>
          <p:nvPr/>
        </p:nvCxnSpPr>
        <p:spPr>
          <a:xfrm>
            <a:off x="6694170" y="3237229"/>
            <a:ext cx="821690" cy="0"/>
          </a:xfrm>
          <a:prstGeom prst="straightConnector1">
            <a:avLst/>
          </a:prstGeom>
          <a:noFill/>
          <a:ln cap="flat" cmpd="sng" w="76200">
            <a:solidFill>
              <a:schemeClr val="accent1"/>
            </a:solidFill>
            <a:prstDash val="solid"/>
            <a:miter lim="800000"/>
            <a:headEnd len="sm" w="sm" type="none"/>
            <a:tailEnd len="med" w="med" type="stealth"/>
          </a:ln>
        </p:spPr>
      </p:cxnSp>
      <p:sp>
        <p:nvSpPr>
          <p:cNvPr id="313" name="Google Shape;313;p36"/>
          <p:cNvSpPr/>
          <p:nvPr/>
        </p:nvSpPr>
        <p:spPr>
          <a:xfrm>
            <a:off x="8345116" y="2650751"/>
            <a:ext cx="1226297" cy="1226297"/>
          </a:xfrm>
          <a:prstGeom prst="ellipse">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14" name="Google Shape;314;p36"/>
          <p:cNvCxnSpPr/>
          <p:nvPr/>
        </p:nvCxnSpPr>
        <p:spPr>
          <a:xfrm rot="-5400000">
            <a:off x="8547419" y="3263899"/>
            <a:ext cx="821690" cy="0"/>
          </a:xfrm>
          <a:prstGeom prst="straightConnector1">
            <a:avLst/>
          </a:prstGeom>
          <a:noFill/>
          <a:ln cap="flat" cmpd="sng" w="76200">
            <a:solidFill>
              <a:schemeClr val="accent1"/>
            </a:solidFill>
            <a:prstDash val="solid"/>
            <a:miter lim="800000"/>
            <a:headEnd len="sm" w="sm" type="none"/>
            <a:tailEnd len="med" w="med" type="stealth"/>
          </a:ln>
        </p:spPr>
      </p:cxnSp>
      <p:sp>
        <p:nvSpPr>
          <p:cNvPr id="315" name="Google Shape;315;p36"/>
          <p:cNvSpPr/>
          <p:nvPr/>
        </p:nvSpPr>
        <p:spPr>
          <a:xfrm>
            <a:off x="10267309" y="2650751"/>
            <a:ext cx="1226297" cy="1226297"/>
          </a:xfrm>
          <a:prstGeom prst="ellipse">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6" name="Google Shape;316;p36"/>
          <p:cNvSpPr txBox="1"/>
          <p:nvPr/>
        </p:nvSpPr>
        <p:spPr>
          <a:xfrm>
            <a:off x="10740064" y="2613488"/>
            <a:ext cx="280786" cy="124748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8000"/>
              <a:buFont typeface="Arial"/>
              <a:buNone/>
            </a:pPr>
            <a:r>
              <a:rPr b="0" i="0" lang="ru-RU" sz="8000" u="none" cap="none" strike="noStrike">
                <a:solidFill>
                  <a:schemeClr val="accent1"/>
                </a:solidFill>
                <a:latin typeface="Bebas Neue"/>
                <a:ea typeface="Bebas Neue"/>
                <a:cs typeface="Bebas Neue"/>
                <a:sym typeface="Bebas Neue"/>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Обложки">
  <a:themeElements>
    <a:clrScheme name="Напитки вместе">
      <a:dk1>
        <a:srgbClr val="9E5746"/>
      </a:dk1>
      <a:lt1>
        <a:srgbClr val="FFFFFF"/>
      </a:lt1>
      <a:dk2>
        <a:srgbClr val="4C061A"/>
      </a:dk2>
      <a:lt2>
        <a:srgbClr val="FECFA5"/>
      </a:lt2>
      <a:accent1>
        <a:srgbClr val="AB2735"/>
      </a:accent1>
      <a:accent2>
        <a:srgbClr val="004C2B"/>
      </a:accent2>
      <a:accent3>
        <a:srgbClr val="FECFA5"/>
      </a:accent3>
      <a:accent4>
        <a:srgbClr val="004346"/>
      </a:accent4>
      <a:accent5>
        <a:srgbClr val="9ADCAA"/>
      </a:accent5>
      <a:accent6>
        <a:srgbClr val="C0DDFF"/>
      </a:accent6>
      <a:hlink>
        <a:srgbClr val="C0DDFF"/>
      </a:hlink>
      <a:folHlink>
        <a:srgbClr val="0043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Титульники и акцентные слайды">
  <a:themeElements>
    <a:clrScheme name="Напитки вместе">
      <a:dk1>
        <a:srgbClr val="9E5746"/>
      </a:dk1>
      <a:lt1>
        <a:srgbClr val="FFFFFF"/>
      </a:lt1>
      <a:dk2>
        <a:srgbClr val="4C061A"/>
      </a:dk2>
      <a:lt2>
        <a:srgbClr val="FECFA5"/>
      </a:lt2>
      <a:accent1>
        <a:srgbClr val="AB2735"/>
      </a:accent1>
      <a:accent2>
        <a:srgbClr val="004C2B"/>
      </a:accent2>
      <a:accent3>
        <a:srgbClr val="FECFA5"/>
      </a:accent3>
      <a:accent4>
        <a:srgbClr val="004346"/>
      </a:accent4>
      <a:accent5>
        <a:srgbClr val="9ADCAA"/>
      </a:accent5>
      <a:accent6>
        <a:srgbClr val="C0DDFF"/>
      </a:accent6>
      <a:hlink>
        <a:srgbClr val="C0DDFF"/>
      </a:hlink>
      <a:folHlink>
        <a:srgbClr val="0043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Дежурные слайды_12 полос">
  <a:themeElements>
    <a:clrScheme name="Другая 2">
      <a:dk1>
        <a:srgbClr val="9E5746"/>
      </a:dk1>
      <a:lt1>
        <a:srgbClr val="FFFFFF"/>
      </a:lt1>
      <a:dk2>
        <a:srgbClr val="4C061A"/>
      </a:dk2>
      <a:lt2>
        <a:srgbClr val="FFECCE"/>
      </a:lt2>
      <a:accent1>
        <a:srgbClr val="AB2735"/>
      </a:accent1>
      <a:accent2>
        <a:srgbClr val="004C2B"/>
      </a:accent2>
      <a:accent3>
        <a:srgbClr val="FECFA5"/>
      </a:accent3>
      <a:accent4>
        <a:srgbClr val="004346"/>
      </a:accent4>
      <a:accent5>
        <a:srgbClr val="9ADCAA"/>
      </a:accent5>
      <a:accent6>
        <a:srgbClr val="C0DDFF"/>
      </a:accent6>
      <a:hlink>
        <a:srgbClr val="93C4FE"/>
      </a:hlink>
      <a:folHlink>
        <a:srgbClr val="0043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Основные слайды_жёлтый">
  <a:themeElements>
    <a:clrScheme name="Напитки вместе">
      <a:dk1>
        <a:srgbClr val="9E5746"/>
      </a:dk1>
      <a:lt1>
        <a:srgbClr val="FFFFFF"/>
      </a:lt1>
      <a:dk2>
        <a:srgbClr val="4C061A"/>
      </a:dk2>
      <a:lt2>
        <a:srgbClr val="FFECCE"/>
      </a:lt2>
      <a:accent1>
        <a:srgbClr val="AB2735"/>
      </a:accent1>
      <a:accent2>
        <a:srgbClr val="004C2B"/>
      </a:accent2>
      <a:accent3>
        <a:srgbClr val="FECFA5"/>
      </a:accent3>
      <a:accent4>
        <a:srgbClr val="004346"/>
      </a:accent4>
      <a:accent5>
        <a:srgbClr val="9ADCAA"/>
      </a:accent5>
      <a:accent6>
        <a:srgbClr val="C0DDFF"/>
      </a:accent6>
      <a:hlink>
        <a:srgbClr val="C0DDFF"/>
      </a:hlink>
      <a:folHlink>
        <a:srgbClr val="0043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Альтернативные фоны">
  <a:themeElements>
    <a:clrScheme name="Напитки вместе">
      <a:dk1>
        <a:srgbClr val="9E5746"/>
      </a:dk1>
      <a:lt1>
        <a:srgbClr val="FFFFFF"/>
      </a:lt1>
      <a:dk2>
        <a:srgbClr val="4C061A"/>
      </a:dk2>
      <a:lt2>
        <a:srgbClr val="FFECCE"/>
      </a:lt2>
      <a:accent1>
        <a:srgbClr val="AB2735"/>
      </a:accent1>
      <a:accent2>
        <a:srgbClr val="004C2B"/>
      </a:accent2>
      <a:accent3>
        <a:srgbClr val="FECFA5"/>
      </a:accent3>
      <a:accent4>
        <a:srgbClr val="004346"/>
      </a:accent4>
      <a:accent5>
        <a:srgbClr val="9ADCAA"/>
      </a:accent5>
      <a:accent6>
        <a:srgbClr val="C0DDFF"/>
      </a:accent6>
      <a:hlink>
        <a:srgbClr val="C0DDFF"/>
      </a:hlink>
      <a:folHlink>
        <a:srgbClr val="0043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